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heme/theme3.xml" ContentType="application/vnd.openxmlformats-officedocument.theme+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heme/theme4.xml" ContentType="application/vnd.openxmlformats-officedocument.theme+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notesSlides/notesSlide1.xml" ContentType="application/vnd.openxmlformats-officedocument.presentationml.notesSlide+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notesSlides/notesSlide2.xml" ContentType="application/vnd.openxmlformats-officedocument.presentationml.notesSlide+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notesSlides/notesSlide3.xml" ContentType="application/vnd.openxmlformats-officedocument.presentationml.notesSlide+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notesSlides/notesSlide4.xml" ContentType="application/vnd.openxmlformats-officedocument.presentationml.notesSlide+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notesSlides/notesSlide5.xml" ContentType="application/vnd.openxmlformats-officedocument.presentationml.notesSlide+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notesSlides/notesSlide6.xml" ContentType="application/vnd.openxmlformats-officedocument.presentationml.notesSlide+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notesSlides/notesSlide7.xml" ContentType="application/vnd.openxmlformats-officedocument.presentationml.notesSlide+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notesSlides/notesSlide8.xml" ContentType="application/vnd.openxmlformats-officedocument.presentationml.notesSlide+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notesSlides/notesSlide9.xml" ContentType="application/vnd.openxmlformats-officedocument.presentationml.notesSlide+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notesSlides/notesSlide10.xml" ContentType="application/vnd.openxmlformats-officedocument.presentationml.notesSlide+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notesSlides/notesSlide11.xml" ContentType="application/vnd.openxmlformats-officedocument.presentationml.notesSlide+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notesSlides/notesSlide12.xml" ContentType="application/vnd.openxmlformats-officedocument.presentationml.notesSlide+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notesSlides/notesSlide13.xml" ContentType="application/vnd.openxmlformats-officedocument.presentationml.notesSlide+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notesSlides/notesSlide14.xml" ContentType="application/vnd.openxmlformats-officedocument.presentationml.notesSlide+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notesSlides/notesSlide15.xml" ContentType="application/vnd.openxmlformats-officedocument.presentationml.notesSlide+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notesSlides/notesSlide16.xml" ContentType="application/vnd.openxmlformats-officedocument.presentationml.notesSlide+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notesSlides/notesSlide17.xml" ContentType="application/vnd.openxmlformats-officedocument.presentationml.notesSlide+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notesSlides/notesSlide18.xml" ContentType="application/vnd.openxmlformats-officedocument.presentationml.notesSlide+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 id="2147483665" r:id="rId2"/>
  </p:sldMasterIdLst>
  <p:notesMasterIdLst>
    <p:notesMasterId r:id="rId22"/>
  </p:notesMasterIdLst>
  <p:handoutMasterIdLst>
    <p:handoutMasterId r:id="rId23"/>
  </p:handoutMasterIdLst>
  <p:sldIdLst>
    <p:sldId id="256" r:id="rId3"/>
    <p:sldId id="292" r:id="rId4"/>
    <p:sldId id="263" r:id="rId5"/>
    <p:sldId id="293" r:id="rId6"/>
    <p:sldId id="294" r:id="rId7"/>
    <p:sldId id="295" r:id="rId8"/>
    <p:sldId id="264" r:id="rId9"/>
    <p:sldId id="266" r:id="rId10"/>
    <p:sldId id="267" r:id="rId11"/>
    <p:sldId id="265" r:id="rId12"/>
    <p:sldId id="271" r:id="rId13"/>
    <p:sldId id="268" r:id="rId14"/>
    <p:sldId id="296" r:id="rId15"/>
    <p:sldId id="298" r:id="rId16"/>
    <p:sldId id="302" r:id="rId17"/>
    <p:sldId id="297" r:id="rId18"/>
    <p:sldId id="299" r:id="rId19"/>
    <p:sldId id="301" r:id="rId20"/>
    <p:sldId id="300" r:id="rId21"/>
  </p:sldIdLst>
  <p:sldSz cx="9144000" cy="6858000" type="screen4x3"/>
  <p:notesSz cx="6858000" cy="9144000"/>
  <p:custDataLst>
    <p:tags r:id="rId24"/>
  </p:custDataLst>
  <p:defaultTextStyle>
    <a:defPPr>
      <a:defRPr lang="en-US">
        <a:effectLst/>
      </a:defRPr>
    </a:defPPr>
    <a:lvl1pPr marL="0" algn="l" defTabSz="457200" rtl="0" eaLnBrk="1" latinLnBrk="0" hangingPunct="1">
      <a:defRPr sz="1800" kern="1200">
        <a:solidFill>
          <a:schemeClr val="tx1"/>
        </a:solidFill>
        <a:effectLst/>
        <a:latin typeface="+mn-lt"/>
        <a:ea typeface="+mn-ea"/>
        <a:cs typeface="+mn-cs"/>
      </a:defRPr>
    </a:lvl1pPr>
    <a:lvl2pPr marL="457200" algn="l" defTabSz="457200" rtl="0" eaLnBrk="1" latinLnBrk="0" hangingPunct="1">
      <a:defRPr sz="1800" kern="1200">
        <a:solidFill>
          <a:schemeClr val="tx1"/>
        </a:solidFill>
        <a:effectLst/>
        <a:latin typeface="+mn-lt"/>
        <a:ea typeface="+mn-ea"/>
        <a:cs typeface="+mn-cs"/>
      </a:defRPr>
    </a:lvl2pPr>
    <a:lvl3pPr marL="914400" algn="l" defTabSz="457200" rtl="0" eaLnBrk="1" latinLnBrk="0" hangingPunct="1">
      <a:defRPr sz="1800" kern="1200">
        <a:solidFill>
          <a:schemeClr val="tx1"/>
        </a:solidFill>
        <a:effectLst/>
        <a:latin typeface="+mn-lt"/>
        <a:ea typeface="+mn-ea"/>
        <a:cs typeface="+mn-cs"/>
      </a:defRPr>
    </a:lvl3pPr>
    <a:lvl4pPr marL="1371600" algn="l" defTabSz="457200" rtl="0" eaLnBrk="1" latinLnBrk="0" hangingPunct="1">
      <a:defRPr sz="1800" kern="1200">
        <a:solidFill>
          <a:schemeClr val="tx1"/>
        </a:solidFill>
        <a:effectLst/>
        <a:latin typeface="+mn-lt"/>
        <a:ea typeface="+mn-ea"/>
        <a:cs typeface="+mn-cs"/>
      </a:defRPr>
    </a:lvl4pPr>
    <a:lvl5pPr marL="1828800" algn="l" defTabSz="457200" rtl="0" eaLnBrk="1" latinLnBrk="0" hangingPunct="1">
      <a:defRPr sz="1800" kern="1200">
        <a:solidFill>
          <a:schemeClr val="tx1"/>
        </a:solidFill>
        <a:effectLst/>
        <a:latin typeface="+mn-lt"/>
        <a:ea typeface="+mn-ea"/>
        <a:cs typeface="+mn-cs"/>
      </a:defRPr>
    </a:lvl5pPr>
    <a:lvl6pPr marL="2286000" algn="l" defTabSz="457200" rtl="0" eaLnBrk="1" latinLnBrk="0" hangingPunct="1">
      <a:defRPr sz="1800" kern="1200">
        <a:solidFill>
          <a:schemeClr val="tx1"/>
        </a:solidFill>
        <a:effectLst/>
        <a:latin typeface="+mn-lt"/>
        <a:ea typeface="+mn-ea"/>
        <a:cs typeface="+mn-cs"/>
      </a:defRPr>
    </a:lvl6pPr>
    <a:lvl7pPr marL="2743200" algn="l" defTabSz="457200" rtl="0" eaLnBrk="1" latinLnBrk="0" hangingPunct="1">
      <a:defRPr sz="1800" kern="1200">
        <a:solidFill>
          <a:schemeClr val="tx1"/>
        </a:solidFill>
        <a:effectLst/>
        <a:latin typeface="+mn-lt"/>
        <a:ea typeface="+mn-ea"/>
        <a:cs typeface="+mn-cs"/>
      </a:defRPr>
    </a:lvl7pPr>
    <a:lvl8pPr marL="3200400" algn="l" defTabSz="457200" rtl="0" eaLnBrk="1" latinLnBrk="0" hangingPunct="1">
      <a:defRPr sz="1800" kern="1200">
        <a:solidFill>
          <a:schemeClr val="tx1"/>
        </a:solidFill>
        <a:effectLst/>
        <a:latin typeface="+mn-lt"/>
        <a:ea typeface="+mn-ea"/>
        <a:cs typeface="+mn-cs"/>
      </a:defRPr>
    </a:lvl8pPr>
    <a:lvl9pPr marL="3657600" algn="l" defTabSz="457200" rtl="0" eaLnBrk="1" latinLnBrk="0" hangingPunct="1">
      <a:defRPr sz="1800" kern="1200">
        <a:solidFill>
          <a:schemeClr val="tx1"/>
        </a:solidFill>
        <a:effectLst/>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71BB"/>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390" autoAdjust="0"/>
    <p:restoredTop sz="97393" autoAdjust="0"/>
  </p:normalViewPr>
  <p:slideViewPr>
    <p:cSldViewPr snapToGrid="0" snapToObjects="1">
      <p:cViewPr>
        <p:scale>
          <a:sx n="100" d="100"/>
          <a:sy n="100" d="100"/>
        </p:scale>
        <p:origin x="-2160" y="-462"/>
      </p:cViewPr>
      <p:guideLst>
        <p:guide orient="horz" pos="2160"/>
        <p:guide pos="2880"/>
      </p:guideLst>
    </p:cSldViewPr>
  </p:slideViewPr>
  <p:outlineViewPr>
    <p:cViewPr>
      <p:scale>
        <a:sx n="33" d="100"/>
        <a:sy n="33" d="100"/>
      </p:scale>
      <p:origin x="0" y="11976"/>
    </p:cViewPr>
  </p:outlineViewPr>
  <p:notesTextViewPr>
    <p:cViewPr>
      <p:scale>
        <a:sx n="100" d="100"/>
        <a:sy n="100" d="100"/>
      </p:scale>
      <p:origin x="0" y="0"/>
    </p:cViewPr>
  </p:notesTextViewPr>
  <p:notesViewPr>
    <p:cSldViewPr snapToGrid="0" snapToObjects="1">
      <p:cViewPr varScale="1">
        <p:scale>
          <a:sx n="85" d="100"/>
          <a:sy n="85" d="100"/>
        </p:scale>
        <p:origin x="-3150"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3" Type="http://schemas.openxmlformats.org/officeDocument/2006/relationships/tags" Target="../tags/tag86.xml"/><Relationship Id="rId2" Type="http://schemas.openxmlformats.org/officeDocument/2006/relationships/tags" Target="../tags/tag85.xml"/><Relationship Id="rId1" Type="http://schemas.openxmlformats.org/officeDocument/2006/relationships/theme" Target="../theme/theme4.xml"/><Relationship Id="rId5" Type="http://schemas.openxmlformats.org/officeDocument/2006/relationships/tags" Target="../tags/tag88.xml"/><Relationship Id="rId4" Type="http://schemas.openxmlformats.org/officeDocument/2006/relationships/tags" Target="../tags/tag8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a:effectLst/>
      </p:grpSpPr>
      <p:sp>
        <p:nvSpPr>
          <p:cNvPr id="2" name="Header Placeholder 1"/>
          <p:cNvSpPr>
            <a:spLocks noGrp="1"/>
          </p:cNvSpPr>
          <p:nvPr>
            <p:ph type="hdr" sz="quarter"/>
            <p:custDataLst>
              <p:tags r:id="rId2"/>
            </p:custDataLst>
          </p:nvPr>
        </p:nvSpPr>
        <p:spPr>
          <a:xfrm>
            <a:off x="0" y="0"/>
            <a:ext cx="2971800" cy="457200"/>
          </a:xfrm>
          <a:prstGeom prst="rect">
            <a:avLst/>
          </a:prstGeom>
          <a:effectLst/>
        </p:spPr>
        <p:txBody>
          <a:bodyPr vert="horz" lIns="91440" tIns="45720" rIns="91440" bIns="45720" rtlCol="0"/>
          <a:lstStyle>
            <a:lvl1pPr algn="l">
              <a:defRPr sz="1200">
                <a:effectLst/>
              </a:defRPr>
            </a:lvl1pPr>
          </a:lstStyle>
          <a:p>
            <a:endParaRPr lang="en-US">
              <a:effectLst/>
            </a:endParaRPr>
          </a:p>
        </p:txBody>
      </p:sp>
      <p:sp>
        <p:nvSpPr>
          <p:cNvPr id="3" name="Date Placeholder 2"/>
          <p:cNvSpPr>
            <a:spLocks noGrp="1"/>
          </p:cNvSpPr>
          <p:nvPr>
            <p:ph type="dt" sz="quarter" idx="1"/>
            <p:custDataLst>
              <p:tags r:id="rId3"/>
            </p:custDataLst>
          </p:nvPr>
        </p:nvSpPr>
        <p:spPr>
          <a:xfrm>
            <a:off x="3884613" y="0"/>
            <a:ext cx="2971800" cy="457200"/>
          </a:xfrm>
          <a:prstGeom prst="rect">
            <a:avLst/>
          </a:prstGeom>
          <a:effectLst/>
        </p:spPr>
        <p:txBody>
          <a:bodyPr vert="horz" lIns="91440" tIns="45720" rIns="91440" bIns="45720" rtlCol="0"/>
          <a:lstStyle>
            <a:lvl1pPr algn="r">
              <a:defRPr sz="1200">
                <a:effectLst/>
              </a:defRPr>
            </a:lvl1pPr>
          </a:lstStyle>
          <a:p>
            <a:fld id="{5276269A-9F9F-0348-A294-E725E06E0BB4}" type="datetimeFigureOut">
              <a:rPr lang="en-US" smtClean="0">
                <a:effectLst/>
              </a:rPr>
              <a:t>9/22/2016</a:t>
            </a:fld>
            <a:endParaRPr lang="en-US">
              <a:effectLst/>
            </a:endParaRPr>
          </a:p>
        </p:txBody>
      </p:sp>
      <p:sp>
        <p:nvSpPr>
          <p:cNvPr id="4" name="Footer Placeholder 3"/>
          <p:cNvSpPr>
            <a:spLocks noGrp="1"/>
          </p:cNvSpPr>
          <p:nvPr>
            <p:ph type="ftr" sz="quarter" idx="2"/>
            <p:custDataLst>
              <p:tags r:id="rId4"/>
            </p:custDataLst>
          </p:nvPr>
        </p:nvSpPr>
        <p:spPr>
          <a:xfrm>
            <a:off x="0" y="8685213"/>
            <a:ext cx="2971800" cy="457200"/>
          </a:xfrm>
          <a:prstGeom prst="rect">
            <a:avLst/>
          </a:prstGeom>
          <a:effectLst/>
        </p:spPr>
        <p:txBody>
          <a:bodyPr vert="horz" lIns="91440" tIns="45720" rIns="91440" bIns="45720" rtlCol="0" anchor="b"/>
          <a:lstStyle>
            <a:lvl1pPr algn="l">
              <a:defRPr sz="1200">
                <a:effectLst/>
              </a:defRPr>
            </a:lvl1pPr>
          </a:lstStyle>
          <a:p>
            <a:endParaRPr lang="en-US">
              <a:effectLst/>
            </a:endParaRPr>
          </a:p>
        </p:txBody>
      </p:sp>
      <p:sp>
        <p:nvSpPr>
          <p:cNvPr id="5" name="Slide Number Placeholder 4"/>
          <p:cNvSpPr>
            <a:spLocks noGrp="1"/>
          </p:cNvSpPr>
          <p:nvPr>
            <p:ph type="sldNum" sz="quarter" idx="3"/>
            <p:custDataLst>
              <p:tags r:id="rId5"/>
            </p:custDataLst>
          </p:nvPr>
        </p:nvSpPr>
        <p:spPr>
          <a:xfrm>
            <a:off x="3884613" y="8685213"/>
            <a:ext cx="2971800" cy="457200"/>
          </a:xfrm>
          <a:prstGeom prst="rect">
            <a:avLst/>
          </a:prstGeom>
          <a:effectLst/>
        </p:spPr>
        <p:txBody>
          <a:bodyPr vert="horz" lIns="91440" tIns="45720" rIns="91440" bIns="45720" rtlCol="0" anchor="b"/>
          <a:lstStyle>
            <a:lvl1pPr algn="r">
              <a:defRPr sz="1200">
                <a:effectLst/>
              </a:defRPr>
            </a:lvl1pPr>
          </a:lstStyle>
          <a:p>
            <a:fld id="{2E09CB9B-C2CA-3342-A77A-8341F757DAA0}" type="slidenum">
              <a:rPr lang="en-US" smtClean="0">
                <a:effectLst/>
              </a:rPr>
              <a:t>‹#›</a:t>
            </a:fld>
            <a:endParaRPr lang="en-US">
              <a:effectLst/>
            </a:endParaRPr>
          </a:p>
        </p:txBody>
      </p:sp>
    </p:spTree>
    <p:extLst>
      <p:ext uri="{BB962C8B-B14F-4D97-AF65-F5344CB8AC3E}">
        <p14:creationId xmlns:p14="http://schemas.microsoft.com/office/powerpoint/2010/main" val="70509266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3" Type="http://schemas.openxmlformats.org/officeDocument/2006/relationships/tags" Target="../tags/tag80.xml"/><Relationship Id="rId7" Type="http://schemas.openxmlformats.org/officeDocument/2006/relationships/tags" Target="../tags/tag84.xml"/><Relationship Id="rId2" Type="http://schemas.openxmlformats.org/officeDocument/2006/relationships/tags" Target="../tags/tag79.xml"/><Relationship Id="rId1" Type="http://schemas.openxmlformats.org/officeDocument/2006/relationships/theme" Target="../theme/theme3.xml"/><Relationship Id="rId6" Type="http://schemas.openxmlformats.org/officeDocument/2006/relationships/tags" Target="../tags/tag83.xml"/><Relationship Id="rId5" Type="http://schemas.openxmlformats.org/officeDocument/2006/relationships/tags" Target="../tags/tag82.xml"/><Relationship Id="rId4" Type="http://schemas.openxmlformats.org/officeDocument/2006/relationships/tags" Target="../tags/tag8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a:effectLst/>
      </p:grpSpPr>
      <p:sp>
        <p:nvSpPr>
          <p:cNvPr id="2" name="Header Placeholder 1"/>
          <p:cNvSpPr>
            <a:spLocks noGrp="1"/>
          </p:cNvSpPr>
          <p:nvPr>
            <p:ph type="hdr" sz="quarter"/>
            <p:custDataLst>
              <p:tags r:id="rId2"/>
            </p:custDataLst>
          </p:nvPr>
        </p:nvSpPr>
        <p:spPr>
          <a:xfrm>
            <a:off x="0" y="0"/>
            <a:ext cx="2971800" cy="457200"/>
          </a:xfrm>
          <a:prstGeom prst="rect">
            <a:avLst/>
          </a:prstGeom>
          <a:effectLst/>
        </p:spPr>
        <p:txBody>
          <a:bodyPr vert="horz" lIns="91440" tIns="45720" rIns="91440" bIns="45720" rtlCol="0"/>
          <a:lstStyle>
            <a:lvl1pPr algn="l">
              <a:defRPr sz="1200">
                <a:effectLst/>
              </a:defRPr>
            </a:lvl1pPr>
          </a:lstStyle>
          <a:p>
            <a:endParaRPr lang="en-US">
              <a:effectLst/>
            </a:endParaRPr>
          </a:p>
        </p:txBody>
      </p:sp>
      <p:sp>
        <p:nvSpPr>
          <p:cNvPr id="3" name="Date Placeholder 2"/>
          <p:cNvSpPr>
            <a:spLocks noGrp="1"/>
          </p:cNvSpPr>
          <p:nvPr>
            <p:ph type="dt" idx="1"/>
            <p:custDataLst>
              <p:tags r:id="rId3"/>
            </p:custDataLst>
          </p:nvPr>
        </p:nvSpPr>
        <p:spPr>
          <a:xfrm>
            <a:off x="3884613" y="0"/>
            <a:ext cx="2971800" cy="457200"/>
          </a:xfrm>
          <a:prstGeom prst="rect">
            <a:avLst/>
          </a:prstGeom>
          <a:effectLst/>
        </p:spPr>
        <p:txBody>
          <a:bodyPr vert="horz" lIns="91440" tIns="45720" rIns="91440" bIns="45720" rtlCol="0"/>
          <a:lstStyle>
            <a:lvl1pPr algn="r">
              <a:defRPr sz="1200">
                <a:effectLst/>
              </a:defRPr>
            </a:lvl1pPr>
          </a:lstStyle>
          <a:p>
            <a:fld id="{EC453720-B3F2-A040-98F6-374897525B1E}" type="datetimeFigureOut">
              <a:rPr lang="en-US" smtClean="0">
                <a:effectLst/>
              </a:rPr>
              <a:t>9/22/2016</a:t>
            </a:fld>
            <a:endParaRPr lang="en-US">
              <a:effectLst/>
            </a:endParaRPr>
          </a:p>
        </p:txBody>
      </p:sp>
      <p:sp>
        <p:nvSpPr>
          <p:cNvPr id="4" name="Slide Image Placeholder 3"/>
          <p:cNvSpPr>
            <a:spLocks noGrp="1" noRot="1" noChangeAspect="1"/>
          </p:cNvSpPr>
          <p:nvPr>
            <p:ph type="sldImg" idx="2"/>
            <p:custDataLst>
              <p:tags r:id="rId4"/>
            </p:custDataLst>
          </p:nvPr>
        </p:nvSpPr>
        <p:spPr>
          <a:xfrm>
            <a:off x="1143000" y="685800"/>
            <a:ext cx="4572000" cy="3429000"/>
          </a:xfrm>
          <a:prstGeom prst="rect">
            <a:avLst/>
          </a:prstGeom>
          <a:noFill/>
          <a:ln w="12700">
            <a:solidFill>
              <a:prstClr val="black"/>
            </a:solidFill>
          </a:ln>
          <a:effectLst/>
        </p:spPr>
      </p:sp>
      <p:sp>
        <p:nvSpPr>
          <p:cNvPr id="5" name="Notes Placeholder 4"/>
          <p:cNvSpPr>
            <a:spLocks noGrp="1"/>
          </p:cNvSpPr>
          <p:nvPr>
            <p:ph type="body" sz="quarter" idx="3"/>
            <p:custDataLst>
              <p:tags r:id="rId5"/>
            </p:custDataLst>
          </p:nvPr>
        </p:nvSpPr>
        <p:spPr>
          <a:xfrm>
            <a:off x="685800" y="4343400"/>
            <a:ext cx="5486400" cy="4114800"/>
          </a:xfrm>
          <a:prstGeom prst="rect">
            <a:avLst/>
          </a:prstGeom>
          <a:effectLst/>
        </p:spPr>
        <p:txBody>
          <a:bodyPr vert="horz" lIns="91440" tIns="45720" rIns="91440" bIns="45720" rtlCol="0"/>
          <a:lstStyle/>
          <a:p>
            <a:pPr lvl="0"/>
            <a:r>
              <a:rPr lang="en-US" smtClean="0">
                <a:effectLst/>
              </a:rPr>
              <a:t>Click to edit Master text styles</a:t>
            </a:r>
          </a:p>
          <a:p>
            <a:pPr lvl="1"/>
            <a:r>
              <a:rPr lang="en-US" smtClean="0">
                <a:effectLst/>
              </a:rPr>
              <a:t>Second level</a:t>
            </a:r>
          </a:p>
          <a:p>
            <a:pPr lvl="2"/>
            <a:r>
              <a:rPr lang="en-US" smtClean="0">
                <a:effectLst/>
              </a:rPr>
              <a:t>Third level</a:t>
            </a:r>
          </a:p>
          <a:p>
            <a:pPr lvl="3"/>
            <a:r>
              <a:rPr lang="en-US" smtClean="0">
                <a:effectLst/>
              </a:rPr>
              <a:t>Fourth level</a:t>
            </a:r>
          </a:p>
          <a:p>
            <a:pPr lvl="4"/>
            <a:r>
              <a:rPr lang="en-US" smtClean="0">
                <a:effectLst/>
              </a:rPr>
              <a:t>Fifth level</a:t>
            </a:r>
            <a:endParaRPr lang="en-US">
              <a:effectLst/>
            </a:endParaRPr>
          </a:p>
        </p:txBody>
      </p:sp>
      <p:sp>
        <p:nvSpPr>
          <p:cNvPr id="6" name="Footer Placeholder 5"/>
          <p:cNvSpPr>
            <a:spLocks noGrp="1"/>
          </p:cNvSpPr>
          <p:nvPr>
            <p:ph type="ftr" sz="quarter" idx="4"/>
            <p:custDataLst>
              <p:tags r:id="rId6"/>
            </p:custDataLst>
          </p:nvPr>
        </p:nvSpPr>
        <p:spPr>
          <a:xfrm>
            <a:off x="0" y="8685213"/>
            <a:ext cx="2971800" cy="457200"/>
          </a:xfrm>
          <a:prstGeom prst="rect">
            <a:avLst/>
          </a:prstGeom>
          <a:effectLst/>
        </p:spPr>
        <p:txBody>
          <a:bodyPr vert="horz" lIns="91440" tIns="45720" rIns="91440" bIns="45720" rtlCol="0" anchor="b"/>
          <a:lstStyle>
            <a:lvl1pPr algn="l">
              <a:defRPr sz="1200">
                <a:effectLst/>
              </a:defRPr>
            </a:lvl1pPr>
          </a:lstStyle>
          <a:p>
            <a:endParaRPr lang="en-US">
              <a:effectLst/>
            </a:endParaRPr>
          </a:p>
        </p:txBody>
      </p:sp>
      <p:sp>
        <p:nvSpPr>
          <p:cNvPr id="7" name="Slide Number Placeholder 6"/>
          <p:cNvSpPr>
            <a:spLocks noGrp="1"/>
          </p:cNvSpPr>
          <p:nvPr>
            <p:ph type="sldNum" sz="quarter" idx="5"/>
            <p:custDataLst>
              <p:tags r:id="rId7"/>
            </p:custDataLst>
          </p:nvPr>
        </p:nvSpPr>
        <p:spPr>
          <a:xfrm>
            <a:off x="3884613" y="8685213"/>
            <a:ext cx="2971800" cy="457200"/>
          </a:xfrm>
          <a:prstGeom prst="rect">
            <a:avLst/>
          </a:prstGeom>
          <a:effectLst/>
        </p:spPr>
        <p:txBody>
          <a:bodyPr vert="horz" lIns="91440" tIns="45720" rIns="91440" bIns="45720" rtlCol="0" anchor="b"/>
          <a:lstStyle>
            <a:lvl1pPr algn="r">
              <a:defRPr sz="1200">
                <a:effectLst/>
              </a:defRPr>
            </a:lvl1pPr>
          </a:lstStyle>
          <a:p>
            <a:fld id="{05C1804D-5CFA-554A-A3C7-4484C5F3BCFF}" type="slidenum">
              <a:rPr lang="en-US" smtClean="0">
                <a:effectLst/>
              </a:rPr>
              <a:t>‹#›</a:t>
            </a:fld>
            <a:endParaRPr lang="en-US">
              <a:effectLst/>
            </a:endParaRPr>
          </a:p>
        </p:txBody>
      </p:sp>
    </p:spTree>
    <p:extLst>
      <p:ext uri="{BB962C8B-B14F-4D97-AF65-F5344CB8AC3E}">
        <p14:creationId xmlns:p14="http://schemas.microsoft.com/office/powerpoint/2010/main" val="145124277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tags" Target="../tags/tag93.xml"/><Relationship Id="rId2" Type="http://schemas.openxmlformats.org/officeDocument/2006/relationships/tags" Target="../tags/tag92.xml"/><Relationship Id="rId1" Type="http://schemas.openxmlformats.org/officeDocument/2006/relationships/tags" Target="../tags/tag91.xml"/><Relationship Id="rId5" Type="http://schemas.openxmlformats.org/officeDocument/2006/relationships/slide" Target="../slides/slide1.xml"/><Relationship Id="rId4"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tags" Target="../tags/tag158.xml"/><Relationship Id="rId2" Type="http://schemas.openxmlformats.org/officeDocument/2006/relationships/tags" Target="../tags/tag157.xml"/><Relationship Id="rId1" Type="http://schemas.openxmlformats.org/officeDocument/2006/relationships/tags" Target="../tags/tag156.xml"/><Relationship Id="rId5" Type="http://schemas.openxmlformats.org/officeDocument/2006/relationships/slide" Target="../slides/slide10.xml"/><Relationship Id="rId4"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tags" Target="../tags/tag164.xml"/><Relationship Id="rId2" Type="http://schemas.openxmlformats.org/officeDocument/2006/relationships/tags" Target="../tags/tag163.xml"/><Relationship Id="rId1" Type="http://schemas.openxmlformats.org/officeDocument/2006/relationships/tags" Target="../tags/tag162.xml"/><Relationship Id="rId5" Type="http://schemas.openxmlformats.org/officeDocument/2006/relationships/slide" Target="../slides/slide11.xml"/><Relationship Id="rId4"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tags" Target="../tags/tag170.xml"/><Relationship Id="rId2" Type="http://schemas.openxmlformats.org/officeDocument/2006/relationships/tags" Target="../tags/tag169.xml"/><Relationship Id="rId1" Type="http://schemas.openxmlformats.org/officeDocument/2006/relationships/tags" Target="../tags/tag168.xml"/><Relationship Id="rId5" Type="http://schemas.openxmlformats.org/officeDocument/2006/relationships/slide" Target="../slides/slide12.xml"/><Relationship Id="rId4"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tags" Target="../tags/tag176.xml"/><Relationship Id="rId2" Type="http://schemas.openxmlformats.org/officeDocument/2006/relationships/tags" Target="../tags/tag175.xml"/><Relationship Id="rId1" Type="http://schemas.openxmlformats.org/officeDocument/2006/relationships/tags" Target="../tags/tag174.xml"/><Relationship Id="rId5" Type="http://schemas.openxmlformats.org/officeDocument/2006/relationships/slide" Target="../slides/slide13.xml"/><Relationship Id="rId4"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tags" Target="../tags/tag182.xml"/><Relationship Id="rId2" Type="http://schemas.openxmlformats.org/officeDocument/2006/relationships/tags" Target="../tags/tag181.xml"/><Relationship Id="rId1" Type="http://schemas.openxmlformats.org/officeDocument/2006/relationships/tags" Target="../tags/tag180.xml"/><Relationship Id="rId5" Type="http://schemas.openxmlformats.org/officeDocument/2006/relationships/slide" Target="../slides/slide14.xml"/><Relationship Id="rId4"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tags" Target="../tags/tag188.xml"/><Relationship Id="rId2" Type="http://schemas.openxmlformats.org/officeDocument/2006/relationships/tags" Target="../tags/tag187.xml"/><Relationship Id="rId1" Type="http://schemas.openxmlformats.org/officeDocument/2006/relationships/tags" Target="../tags/tag186.xml"/><Relationship Id="rId5" Type="http://schemas.openxmlformats.org/officeDocument/2006/relationships/slide" Target="../slides/slide16.xml"/><Relationship Id="rId4"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tags" Target="../tags/tag194.xml"/><Relationship Id="rId2" Type="http://schemas.openxmlformats.org/officeDocument/2006/relationships/tags" Target="../tags/tag193.xml"/><Relationship Id="rId1" Type="http://schemas.openxmlformats.org/officeDocument/2006/relationships/tags" Target="../tags/tag192.xml"/><Relationship Id="rId5" Type="http://schemas.openxmlformats.org/officeDocument/2006/relationships/slide" Target="../slides/slide17.xml"/><Relationship Id="rId4"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tags" Target="../tags/tag200.xml"/><Relationship Id="rId2" Type="http://schemas.openxmlformats.org/officeDocument/2006/relationships/tags" Target="../tags/tag199.xml"/><Relationship Id="rId1" Type="http://schemas.openxmlformats.org/officeDocument/2006/relationships/tags" Target="../tags/tag198.xml"/><Relationship Id="rId5" Type="http://schemas.openxmlformats.org/officeDocument/2006/relationships/slide" Target="../slides/slide18.xml"/><Relationship Id="rId4"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tags" Target="../tags/tag206.xml"/><Relationship Id="rId2" Type="http://schemas.openxmlformats.org/officeDocument/2006/relationships/tags" Target="../tags/tag205.xml"/><Relationship Id="rId1" Type="http://schemas.openxmlformats.org/officeDocument/2006/relationships/tags" Target="../tags/tag204.xml"/><Relationship Id="rId5" Type="http://schemas.openxmlformats.org/officeDocument/2006/relationships/slide" Target="../slides/slide19.xml"/><Relationship Id="rId4"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tags" Target="../tags/tag98.xml"/><Relationship Id="rId2" Type="http://schemas.openxmlformats.org/officeDocument/2006/relationships/tags" Target="../tags/tag97.xml"/><Relationship Id="rId1" Type="http://schemas.openxmlformats.org/officeDocument/2006/relationships/tags" Target="../tags/tag96.xml"/><Relationship Id="rId5" Type="http://schemas.openxmlformats.org/officeDocument/2006/relationships/slide" Target="../slides/slide2.xml"/><Relationship Id="rId4"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tags" Target="../tags/tag104.xml"/><Relationship Id="rId2" Type="http://schemas.openxmlformats.org/officeDocument/2006/relationships/tags" Target="../tags/tag103.xml"/><Relationship Id="rId1" Type="http://schemas.openxmlformats.org/officeDocument/2006/relationships/tags" Target="../tags/tag102.xml"/><Relationship Id="rId5" Type="http://schemas.openxmlformats.org/officeDocument/2006/relationships/slide" Target="../slides/slide3.xml"/><Relationship Id="rId4"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tags" Target="../tags/tag110.xml"/><Relationship Id="rId2" Type="http://schemas.openxmlformats.org/officeDocument/2006/relationships/tags" Target="../tags/tag109.xml"/><Relationship Id="rId1" Type="http://schemas.openxmlformats.org/officeDocument/2006/relationships/tags" Target="../tags/tag108.xml"/><Relationship Id="rId5" Type="http://schemas.openxmlformats.org/officeDocument/2006/relationships/slide" Target="../slides/slide4.xml"/><Relationship Id="rId4"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tags" Target="../tags/tag116.xml"/><Relationship Id="rId2" Type="http://schemas.openxmlformats.org/officeDocument/2006/relationships/tags" Target="../tags/tag115.xml"/><Relationship Id="rId1" Type="http://schemas.openxmlformats.org/officeDocument/2006/relationships/tags" Target="../tags/tag114.xml"/><Relationship Id="rId5" Type="http://schemas.openxmlformats.org/officeDocument/2006/relationships/slide" Target="../slides/slide5.xml"/><Relationship Id="rId4"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tags" Target="../tags/tag122.xml"/><Relationship Id="rId2" Type="http://schemas.openxmlformats.org/officeDocument/2006/relationships/tags" Target="../tags/tag121.xml"/><Relationship Id="rId1" Type="http://schemas.openxmlformats.org/officeDocument/2006/relationships/tags" Target="../tags/tag120.xml"/><Relationship Id="rId5" Type="http://schemas.openxmlformats.org/officeDocument/2006/relationships/slide" Target="../slides/slide6.xml"/><Relationship Id="rId4"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tags" Target="../tags/tag128.xml"/><Relationship Id="rId2" Type="http://schemas.openxmlformats.org/officeDocument/2006/relationships/tags" Target="../tags/tag127.xml"/><Relationship Id="rId1" Type="http://schemas.openxmlformats.org/officeDocument/2006/relationships/tags" Target="../tags/tag126.xml"/><Relationship Id="rId5" Type="http://schemas.openxmlformats.org/officeDocument/2006/relationships/slide" Target="../slides/slide7.xml"/><Relationship Id="rId4"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tags" Target="../tags/tag134.xml"/><Relationship Id="rId2" Type="http://schemas.openxmlformats.org/officeDocument/2006/relationships/tags" Target="../tags/tag133.xml"/><Relationship Id="rId1" Type="http://schemas.openxmlformats.org/officeDocument/2006/relationships/tags" Target="../tags/tag132.xml"/><Relationship Id="rId5" Type="http://schemas.openxmlformats.org/officeDocument/2006/relationships/slide" Target="../slides/slide8.xml"/><Relationship Id="rId4"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tags" Target="../tags/tag152.xml"/><Relationship Id="rId2" Type="http://schemas.openxmlformats.org/officeDocument/2006/relationships/tags" Target="../tags/tag151.xml"/><Relationship Id="rId1" Type="http://schemas.openxmlformats.org/officeDocument/2006/relationships/tags" Target="../tags/tag150.xml"/><Relationship Id="rId5" Type="http://schemas.openxmlformats.org/officeDocument/2006/relationships/slide" Target="../slides/slide9.xml"/><Relationship Id="rId4"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Slide Image Placeholder 1"/>
          <p:cNvSpPr>
            <a:spLocks noGrp="1" noRot="1" noChangeAspect="1"/>
          </p:cNvSpPr>
          <p:nvPr>
            <p:ph type="sldImg"/>
            <p:custDataLst>
              <p:tags r:id="rId1"/>
            </p:custDataLst>
          </p:nvPr>
        </p:nvSpPr>
        <p:spPr>
          <a:effectLst/>
        </p:spPr>
      </p:sp>
      <p:sp>
        <p:nvSpPr>
          <p:cNvPr id="3" name="Notes Placeholder 2"/>
          <p:cNvSpPr>
            <a:spLocks noGrp="1"/>
          </p:cNvSpPr>
          <p:nvPr>
            <p:ph type="body" idx="1"/>
            <p:custDataLst>
              <p:tags r:id="rId2"/>
            </p:custDataLst>
          </p:nvPr>
        </p:nvSpPr>
        <p:spPr>
          <a:effectLst/>
        </p:spPr>
        <p:txBody>
          <a:bodyPr/>
          <a:lstStyle/>
          <a:p>
            <a:endParaRPr lang="en-US">
              <a:effectLst/>
            </a:endParaRPr>
          </a:p>
        </p:txBody>
      </p:sp>
      <p:sp>
        <p:nvSpPr>
          <p:cNvPr id="4" name="Slide Number Placeholder 3"/>
          <p:cNvSpPr>
            <a:spLocks noGrp="1"/>
          </p:cNvSpPr>
          <p:nvPr>
            <p:ph type="sldNum" sz="quarter" idx="10"/>
            <p:custDataLst>
              <p:tags r:id="rId3"/>
            </p:custDataLst>
          </p:nvPr>
        </p:nvSpPr>
        <p:spPr>
          <a:effectLst/>
        </p:spPr>
        <p:txBody>
          <a:bodyPr/>
          <a:lstStyle/>
          <a:p>
            <a:endParaRPr lang="en-US">
              <a:effectLst/>
            </a:endParaRPr>
          </a:p>
        </p:txBody>
      </p:sp>
    </p:spTree>
    <p:extLst>
      <p:ext uri="{BB962C8B-B14F-4D97-AF65-F5344CB8AC3E}">
        <p14:creationId xmlns:p14="http://schemas.microsoft.com/office/powerpoint/2010/main" val="18494649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Slide Image Placeholder 1"/>
          <p:cNvSpPr>
            <a:spLocks noGrp="1" noRot="1" noChangeAspect="1"/>
          </p:cNvSpPr>
          <p:nvPr>
            <p:ph type="sldImg"/>
            <p:custDataLst>
              <p:tags r:id="rId1"/>
            </p:custDataLst>
          </p:nvPr>
        </p:nvSpPr>
        <p:spPr>
          <a:effectLst/>
        </p:spPr>
      </p:sp>
      <p:sp>
        <p:nvSpPr>
          <p:cNvPr id="3" name="Notes Placeholder 2"/>
          <p:cNvSpPr>
            <a:spLocks noGrp="1"/>
          </p:cNvSpPr>
          <p:nvPr>
            <p:ph type="body" idx="1"/>
            <p:custDataLst>
              <p:tags r:id="rId2"/>
            </p:custDataLst>
          </p:nvPr>
        </p:nvSpPr>
        <p:spPr>
          <a:effectLst/>
        </p:spPr>
        <p:txBody>
          <a:bodyPr/>
          <a:lstStyle/>
          <a:p>
            <a:endParaRPr lang="en-US">
              <a:effectLst/>
            </a:endParaRPr>
          </a:p>
        </p:txBody>
      </p:sp>
      <p:sp>
        <p:nvSpPr>
          <p:cNvPr id="4" name="Slide Number Placeholder 3"/>
          <p:cNvSpPr>
            <a:spLocks noGrp="1"/>
          </p:cNvSpPr>
          <p:nvPr>
            <p:ph type="sldNum" sz="quarter" idx="10"/>
            <p:custDataLst>
              <p:tags r:id="rId3"/>
            </p:custDataLst>
          </p:nvPr>
        </p:nvSpPr>
        <p:spPr>
          <a:effectLst/>
        </p:spPr>
        <p:txBody>
          <a:bodyPr/>
          <a:lstStyle/>
          <a:p>
            <a:endParaRPr lang="en-US">
              <a:effectLst/>
            </a:endParaRPr>
          </a:p>
        </p:txBody>
      </p:sp>
    </p:spTree>
    <p:extLst>
      <p:ext uri="{BB962C8B-B14F-4D97-AF65-F5344CB8AC3E}">
        <p14:creationId xmlns:p14="http://schemas.microsoft.com/office/powerpoint/2010/main" val="26549755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Slide Image Placeholder 1"/>
          <p:cNvSpPr>
            <a:spLocks noGrp="1" noRot="1" noChangeAspect="1"/>
          </p:cNvSpPr>
          <p:nvPr>
            <p:ph type="sldImg"/>
            <p:custDataLst>
              <p:tags r:id="rId1"/>
            </p:custDataLst>
          </p:nvPr>
        </p:nvSpPr>
        <p:spPr>
          <a:effectLst/>
        </p:spPr>
      </p:sp>
      <p:sp>
        <p:nvSpPr>
          <p:cNvPr id="3" name="Notes Placeholder 2"/>
          <p:cNvSpPr>
            <a:spLocks noGrp="1"/>
          </p:cNvSpPr>
          <p:nvPr>
            <p:ph type="body" idx="1"/>
            <p:custDataLst>
              <p:tags r:id="rId2"/>
            </p:custDataLst>
          </p:nvPr>
        </p:nvSpPr>
        <p:spPr>
          <a:effectLst/>
        </p:spPr>
        <p:txBody>
          <a:bodyPr/>
          <a:lstStyle/>
          <a:p>
            <a:endParaRPr lang="en-US">
              <a:effectLst/>
            </a:endParaRPr>
          </a:p>
        </p:txBody>
      </p:sp>
      <p:sp>
        <p:nvSpPr>
          <p:cNvPr id="4" name="Slide Number Placeholder 3"/>
          <p:cNvSpPr>
            <a:spLocks noGrp="1"/>
          </p:cNvSpPr>
          <p:nvPr>
            <p:ph type="sldNum" sz="quarter" idx="10"/>
            <p:custDataLst>
              <p:tags r:id="rId3"/>
            </p:custDataLst>
          </p:nvPr>
        </p:nvSpPr>
        <p:spPr>
          <a:effectLst/>
        </p:spPr>
        <p:txBody>
          <a:bodyPr/>
          <a:lstStyle/>
          <a:p>
            <a:endParaRPr lang="en-US">
              <a:effectLst/>
            </a:endParaRPr>
          </a:p>
        </p:txBody>
      </p:sp>
    </p:spTree>
    <p:extLst>
      <p:ext uri="{BB962C8B-B14F-4D97-AF65-F5344CB8AC3E}">
        <p14:creationId xmlns:p14="http://schemas.microsoft.com/office/powerpoint/2010/main" val="3525120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Slide Image Placeholder 1"/>
          <p:cNvSpPr>
            <a:spLocks noGrp="1" noRot="1" noChangeAspect="1"/>
          </p:cNvSpPr>
          <p:nvPr>
            <p:ph type="sldImg"/>
            <p:custDataLst>
              <p:tags r:id="rId1"/>
            </p:custDataLst>
          </p:nvPr>
        </p:nvSpPr>
        <p:spPr>
          <a:effectLst/>
        </p:spPr>
      </p:sp>
      <p:sp>
        <p:nvSpPr>
          <p:cNvPr id="3" name="Notes Placeholder 2"/>
          <p:cNvSpPr>
            <a:spLocks noGrp="1"/>
          </p:cNvSpPr>
          <p:nvPr>
            <p:ph type="body" idx="1"/>
            <p:custDataLst>
              <p:tags r:id="rId2"/>
            </p:custDataLst>
          </p:nvPr>
        </p:nvSpPr>
        <p:spPr>
          <a:effectLst/>
        </p:spPr>
        <p:txBody>
          <a:bodyPr/>
          <a:lstStyle/>
          <a:p>
            <a:endParaRPr lang="en-US">
              <a:effectLst/>
            </a:endParaRPr>
          </a:p>
        </p:txBody>
      </p:sp>
      <p:sp>
        <p:nvSpPr>
          <p:cNvPr id="4" name="Slide Number Placeholder 3"/>
          <p:cNvSpPr>
            <a:spLocks noGrp="1"/>
          </p:cNvSpPr>
          <p:nvPr>
            <p:ph type="sldNum" sz="quarter" idx="10"/>
            <p:custDataLst>
              <p:tags r:id="rId3"/>
            </p:custDataLst>
          </p:nvPr>
        </p:nvSpPr>
        <p:spPr>
          <a:effectLst/>
        </p:spPr>
        <p:txBody>
          <a:bodyPr/>
          <a:lstStyle/>
          <a:p>
            <a:endParaRPr lang="en-US">
              <a:effectLst/>
            </a:endParaRPr>
          </a:p>
        </p:txBody>
      </p:sp>
    </p:spTree>
    <p:extLst>
      <p:ext uri="{BB962C8B-B14F-4D97-AF65-F5344CB8AC3E}">
        <p14:creationId xmlns:p14="http://schemas.microsoft.com/office/powerpoint/2010/main" val="34433601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Slide Image Placeholder 1"/>
          <p:cNvSpPr>
            <a:spLocks noGrp="1" noRot="1" noChangeAspect="1"/>
          </p:cNvSpPr>
          <p:nvPr>
            <p:ph type="sldImg"/>
            <p:custDataLst>
              <p:tags r:id="rId1"/>
            </p:custDataLst>
          </p:nvPr>
        </p:nvSpPr>
        <p:spPr>
          <a:effectLst/>
        </p:spPr>
      </p:sp>
      <p:sp>
        <p:nvSpPr>
          <p:cNvPr id="3" name="Notes Placeholder 2"/>
          <p:cNvSpPr>
            <a:spLocks noGrp="1"/>
          </p:cNvSpPr>
          <p:nvPr>
            <p:ph type="body" idx="1"/>
            <p:custDataLst>
              <p:tags r:id="rId2"/>
            </p:custDataLst>
          </p:nvPr>
        </p:nvSpPr>
        <p:spPr>
          <a:effectLst/>
        </p:spPr>
        <p:txBody>
          <a:bodyPr/>
          <a:lstStyle/>
          <a:p>
            <a:endParaRPr lang="en-US">
              <a:effectLst/>
            </a:endParaRPr>
          </a:p>
        </p:txBody>
      </p:sp>
      <p:sp>
        <p:nvSpPr>
          <p:cNvPr id="4" name="Slide Number Placeholder 3"/>
          <p:cNvSpPr>
            <a:spLocks noGrp="1"/>
          </p:cNvSpPr>
          <p:nvPr>
            <p:ph type="sldNum" sz="quarter" idx="10"/>
            <p:custDataLst>
              <p:tags r:id="rId3"/>
            </p:custDataLst>
          </p:nvPr>
        </p:nvSpPr>
        <p:spPr>
          <a:effectLst/>
        </p:spPr>
        <p:txBody>
          <a:bodyPr/>
          <a:lstStyle/>
          <a:p>
            <a:endParaRPr lang="en-US">
              <a:effectLst/>
            </a:endParaRPr>
          </a:p>
        </p:txBody>
      </p:sp>
    </p:spTree>
    <p:extLst>
      <p:ext uri="{BB962C8B-B14F-4D97-AF65-F5344CB8AC3E}">
        <p14:creationId xmlns:p14="http://schemas.microsoft.com/office/powerpoint/2010/main" val="38430909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Slide Image Placeholder 1"/>
          <p:cNvSpPr>
            <a:spLocks noGrp="1" noRot="1" noChangeAspect="1"/>
          </p:cNvSpPr>
          <p:nvPr>
            <p:ph type="sldImg"/>
            <p:custDataLst>
              <p:tags r:id="rId1"/>
            </p:custDataLst>
          </p:nvPr>
        </p:nvSpPr>
        <p:spPr>
          <a:effectLst/>
        </p:spPr>
      </p:sp>
      <p:sp>
        <p:nvSpPr>
          <p:cNvPr id="3" name="Notes Placeholder 2"/>
          <p:cNvSpPr>
            <a:spLocks noGrp="1"/>
          </p:cNvSpPr>
          <p:nvPr>
            <p:ph type="body" idx="1"/>
            <p:custDataLst>
              <p:tags r:id="rId2"/>
            </p:custDataLst>
          </p:nvPr>
        </p:nvSpPr>
        <p:spPr>
          <a:effectLst/>
        </p:spPr>
        <p:txBody>
          <a:bodyPr/>
          <a:lstStyle/>
          <a:p>
            <a:endParaRPr lang="en-US">
              <a:effectLst/>
            </a:endParaRPr>
          </a:p>
        </p:txBody>
      </p:sp>
      <p:sp>
        <p:nvSpPr>
          <p:cNvPr id="4" name="Slide Number Placeholder 3"/>
          <p:cNvSpPr>
            <a:spLocks noGrp="1"/>
          </p:cNvSpPr>
          <p:nvPr>
            <p:ph type="sldNum" sz="quarter" idx="10"/>
            <p:custDataLst>
              <p:tags r:id="rId3"/>
            </p:custDataLst>
          </p:nvPr>
        </p:nvSpPr>
        <p:spPr>
          <a:effectLst/>
        </p:spPr>
        <p:txBody>
          <a:bodyPr/>
          <a:lstStyle/>
          <a:p>
            <a:endParaRPr lang="en-US">
              <a:effectLst/>
            </a:endParaRPr>
          </a:p>
        </p:txBody>
      </p:sp>
    </p:spTree>
    <p:extLst>
      <p:ext uri="{BB962C8B-B14F-4D97-AF65-F5344CB8AC3E}">
        <p14:creationId xmlns:p14="http://schemas.microsoft.com/office/powerpoint/2010/main" val="3439682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Slide Image Placeholder 1"/>
          <p:cNvSpPr>
            <a:spLocks noGrp="1" noRot="1" noChangeAspect="1"/>
          </p:cNvSpPr>
          <p:nvPr>
            <p:ph type="sldImg"/>
            <p:custDataLst>
              <p:tags r:id="rId1"/>
            </p:custDataLst>
          </p:nvPr>
        </p:nvSpPr>
        <p:spPr>
          <a:effectLst/>
        </p:spPr>
      </p:sp>
      <p:sp>
        <p:nvSpPr>
          <p:cNvPr id="3" name="Notes Placeholder 2"/>
          <p:cNvSpPr>
            <a:spLocks noGrp="1"/>
          </p:cNvSpPr>
          <p:nvPr>
            <p:ph type="body" idx="1"/>
            <p:custDataLst>
              <p:tags r:id="rId2"/>
            </p:custDataLst>
          </p:nvPr>
        </p:nvSpPr>
        <p:spPr>
          <a:effectLst/>
        </p:spPr>
        <p:txBody>
          <a:bodyPr/>
          <a:lstStyle/>
          <a:p>
            <a:endParaRPr lang="en-US">
              <a:effectLst/>
            </a:endParaRPr>
          </a:p>
        </p:txBody>
      </p:sp>
      <p:sp>
        <p:nvSpPr>
          <p:cNvPr id="4" name="Slide Number Placeholder 3"/>
          <p:cNvSpPr>
            <a:spLocks noGrp="1"/>
          </p:cNvSpPr>
          <p:nvPr>
            <p:ph type="sldNum" sz="quarter" idx="10"/>
            <p:custDataLst>
              <p:tags r:id="rId3"/>
            </p:custDataLst>
          </p:nvPr>
        </p:nvSpPr>
        <p:spPr>
          <a:effectLst/>
        </p:spPr>
        <p:txBody>
          <a:bodyPr/>
          <a:lstStyle/>
          <a:p>
            <a:endParaRPr lang="en-US">
              <a:effectLst/>
            </a:endParaRPr>
          </a:p>
        </p:txBody>
      </p:sp>
    </p:spTree>
    <p:extLst>
      <p:ext uri="{BB962C8B-B14F-4D97-AF65-F5344CB8AC3E}">
        <p14:creationId xmlns:p14="http://schemas.microsoft.com/office/powerpoint/2010/main" val="24526626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Slide Image Placeholder 1"/>
          <p:cNvSpPr>
            <a:spLocks noGrp="1" noRot="1" noChangeAspect="1"/>
          </p:cNvSpPr>
          <p:nvPr>
            <p:ph type="sldImg"/>
            <p:custDataLst>
              <p:tags r:id="rId1"/>
            </p:custDataLst>
          </p:nvPr>
        </p:nvSpPr>
        <p:spPr>
          <a:effectLst/>
        </p:spPr>
      </p:sp>
      <p:sp>
        <p:nvSpPr>
          <p:cNvPr id="3" name="Notes Placeholder 2"/>
          <p:cNvSpPr>
            <a:spLocks noGrp="1"/>
          </p:cNvSpPr>
          <p:nvPr>
            <p:ph type="body" idx="1"/>
            <p:custDataLst>
              <p:tags r:id="rId2"/>
            </p:custDataLst>
          </p:nvPr>
        </p:nvSpPr>
        <p:spPr>
          <a:effectLst/>
        </p:spPr>
        <p:txBody>
          <a:bodyPr/>
          <a:lstStyle/>
          <a:p>
            <a:endParaRPr lang="en-US">
              <a:effectLst/>
            </a:endParaRPr>
          </a:p>
        </p:txBody>
      </p:sp>
      <p:sp>
        <p:nvSpPr>
          <p:cNvPr id="4" name="Slide Number Placeholder 3"/>
          <p:cNvSpPr>
            <a:spLocks noGrp="1"/>
          </p:cNvSpPr>
          <p:nvPr>
            <p:ph type="sldNum" sz="quarter" idx="10"/>
            <p:custDataLst>
              <p:tags r:id="rId3"/>
            </p:custDataLst>
          </p:nvPr>
        </p:nvSpPr>
        <p:spPr>
          <a:effectLst/>
        </p:spPr>
        <p:txBody>
          <a:bodyPr/>
          <a:lstStyle/>
          <a:p>
            <a:endParaRPr lang="en-US">
              <a:effectLst/>
            </a:endParaRPr>
          </a:p>
        </p:txBody>
      </p:sp>
    </p:spTree>
    <p:extLst>
      <p:ext uri="{BB962C8B-B14F-4D97-AF65-F5344CB8AC3E}">
        <p14:creationId xmlns:p14="http://schemas.microsoft.com/office/powerpoint/2010/main" val="12593658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Slide Image Placeholder 1"/>
          <p:cNvSpPr>
            <a:spLocks noGrp="1" noRot="1" noChangeAspect="1"/>
          </p:cNvSpPr>
          <p:nvPr>
            <p:ph type="sldImg"/>
            <p:custDataLst>
              <p:tags r:id="rId1"/>
            </p:custDataLst>
          </p:nvPr>
        </p:nvSpPr>
        <p:spPr>
          <a:effectLst/>
        </p:spPr>
      </p:sp>
      <p:sp>
        <p:nvSpPr>
          <p:cNvPr id="3" name="Notes Placeholder 2"/>
          <p:cNvSpPr>
            <a:spLocks noGrp="1"/>
          </p:cNvSpPr>
          <p:nvPr>
            <p:ph type="body" idx="1"/>
            <p:custDataLst>
              <p:tags r:id="rId2"/>
            </p:custDataLst>
          </p:nvPr>
        </p:nvSpPr>
        <p:spPr>
          <a:effectLst/>
        </p:spPr>
        <p:txBody>
          <a:bodyPr/>
          <a:lstStyle/>
          <a:p>
            <a:endParaRPr lang="en-US">
              <a:effectLst/>
            </a:endParaRPr>
          </a:p>
        </p:txBody>
      </p:sp>
      <p:sp>
        <p:nvSpPr>
          <p:cNvPr id="4" name="Slide Number Placeholder 3"/>
          <p:cNvSpPr>
            <a:spLocks noGrp="1"/>
          </p:cNvSpPr>
          <p:nvPr>
            <p:ph type="sldNum" sz="quarter" idx="10"/>
            <p:custDataLst>
              <p:tags r:id="rId3"/>
            </p:custDataLst>
          </p:nvPr>
        </p:nvSpPr>
        <p:spPr>
          <a:effectLst/>
        </p:spPr>
        <p:txBody>
          <a:bodyPr/>
          <a:lstStyle/>
          <a:p>
            <a:endParaRPr lang="en-US">
              <a:effectLst/>
            </a:endParaRPr>
          </a:p>
        </p:txBody>
      </p:sp>
    </p:spTree>
    <p:extLst>
      <p:ext uri="{BB962C8B-B14F-4D97-AF65-F5344CB8AC3E}">
        <p14:creationId xmlns:p14="http://schemas.microsoft.com/office/powerpoint/2010/main" val="3954687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Slide Image Placeholder 1"/>
          <p:cNvSpPr>
            <a:spLocks noGrp="1" noRot="1" noChangeAspect="1"/>
          </p:cNvSpPr>
          <p:nvPr>
            <p:ph type="sldImg"/>
            <p:custDataLst>
              <p:tags r:id="rId1"/>
            </p:custDataLst>
          </p:nvPr>
        </p:nvSpPr>
        <p:spPr>
          <a:effectLst/>
        </p:spPr>
      </p:sp>
      <p:sp>
        <p:nvSpPr>
          <p:cNvPr id="3" name="Notes Placeholder 2"/>
          <p:cNvSpPr>
            <a:spLocks noGrp="1"/>
          </p:cNvSpPr>
          <p:nvPr>
            <p:ph type="body" idx="1"/>
            <p:custDataLst>
              <p:tags r:id="rId2"/>
            </p:custDataLst>
          </p:nvPr>
        </p:nvSpPr>
        <p:spPr>
          <a:effectLst/>
        </p:spPr>
        <p:txBody>
          <a:bodyPr/>
          <a:lstStyle/>
          <a:p>
            <a:endParaRPr lang="en-US">
              <a:effectLst/>
            </a:endParaRPr>
          </a:p>
        </p:txBody>
      </p:sp>
      <p:sp>
        <p:nvSpPr>
          <p:cNvPr id="4" name="Slide Number Placeholder 3"/>
          <p:cNvSpPr>
            <a:spLocks noGrp="1"/>
          </p:cNvSpPr>
          <p:nvPr>
            <p:ph type="sldNum" sz="quarter" idx="10"/>
            <p:custDataLst>
              <p:tags r:id="rId3"/>
            </p:custDataLst>
          </p:nvPr>
        </p:nvSpPr>
        <p:spPr>
          <a:effectLst/>
        </p:spPr>
        <p:txBody>
          <a:bodyPr/>
          <a:lstStyle/>
          <a:p>
            <a:endParaRPr lang="en-US">
              <a:effectLst/>
            </a:endParaRPr>
          </a:p>
        </p:txBody>
      </p:sp>
    </p:spTree>
    <p:extLst>
      <p:ext uri="{BB962C8B-B14F-4D97-AF65-F5344CB8AC3E}">
        <p14:creationId xmlns:p14="http://schemas.microsoft.com/office/powerpoint/2010/main" val="21220101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2530" name="Rectangle 7"/>
          <p:cNvSpPr>
            <a:spLocks noGrp="1" noChangeArrowheads="1"/>
          </p:cNvSpPr>
          <p:nvPr>
            <p:ph type="sldNum" sz="quarter" idx="5"/>
            <p:custDataLst>
              <p:tags r:id="rId1"/>
            </p:custDataLst>
          </p:nvPr>
        </p:nvSpPr>
        <p:spPr>
          <a:noFill/>
          <a:effectLst/>
        </p:spPr>
        <p:txBody>
          <a:bodyPr/>
          <a:lstStyle>
            <a:lvl1pPr defTabSz="935038">
              <a:defRPr sz="2400">
                <a:solidFill>
                  <a:schemeClr val="tx1"/>
                </a:solidFill>
                <a:effectLst/>
                <a:latin typeface="Times" pitchFamily="18" charset="0"/>
              </a:defRPr>
            </a:lvl1pPr>
            <a:lvl2pPr marL="742950" indent="-285750" defTabSz="935038">
              <a:defRPr sz="2400">
                <a:solidFill>
                  <a:schemeClr val="tx1"/>
                </a:solidFill>
                <a:effectLst/>
                <a:latin typeface="Times" pitchFamily="18" charset="0"/>
              </a:defRPr>
            </a:lvl2pPr>
            <a:lvl3pPr marL="1143000" indent="-228600" defTabSz="935038">
              <a:defRPr sz="2400">
                <a:solidFill>
                  <a:schemeClr val="tx1"/>
                </a:solidFill>
                <a:effectLst/>
                <a:latin typeface="Times" pitchFamily="18" charset="0"/>
              </a:defRPr>
            </a:lvl3pPr>
            <a:lvl4pPr marL="1600200" indent="-228600" defTabSz="935038">
              <a:defRPr sz="2400">
                <a:solidFill>
                  <a:schemeClr val="tx1"/>
                </a:solidFill>
                <a:effectLst/>
                <a:latin typeface="Times" pitchFamily="18" charset="0"/>
              </a:defRPr>
            </a:lvl4pPr>
            <a:lvl5pPr marL="2057400" indent="-228600" defTabSz="935038">
              <a:defRPr sz="2400">
                <a:solidFill>
                  <a:schemeClr val="tx1"/>
                </a:solidFill>
                <a:effectLst/>
                <a:latin typeface="Times" pitchFamily="18" charset="0"/>
              </a:defRPr>
            </a:lvl5pPr>
            <a:lvl6pPr marL="2514600" indent="-228600" defTabSz="935038" eaLnBrk="0" fontAlgn="base" hangingPunct="0">
              <a:spcBef>
                <a:spcPct val="0"/>
              </a:spcBef>
              <a:spcAft>
                <a:spcPct val="0"/>
              </a:spcAft>
              <a:defRPr sz="2400">
                <a:solidFill>
                  <a:schemeClr val="tx1"/>
                </a:solidFill>
                <a:effectLst/>
                <a:latin typeface="Times" pitchFamily="18" charset="0"/>
              </a:defRPr>
            </a:lvl6pPr>
            <a:lvl7pPr marL="2971800" indent="-228600" defTabSz="935038" eaLnBrk="0" fontAlgn="base" hangingPunct="0">
              <a:spcBef>
                <a:spcPct val="0"/>
              </a:spcBef>
              <a:spcAft>
                <a:spcPct val="0"/>
              </a:spcAft>
              <a:defRPr sz="2400">
                <a:solidFill>
                  <a:schemeClr val="tx1"/>
                </a:solidFill>
                <a:effectLst/>
                <a:latin typeface="Times" pitchFamily="18" charset="0"/>
              </a:defRPr>
            </a:lvl7pPr>
            <a:lvl8pPr marL="3429000" indent="-228600" defTabSz="935038" eaLnBrk="0" fontAlgn="base" hangingPunct="0">
              <a:spcBef>
                <a:spcPct val="0"/>
              </a:spcBef>
              <a:spcAft>
                <a:spcPct val="0"/>
              </a:spcAft>
              <a:defRPr sz="2400">
                <a:solidFill>
                  <a:schemeClr val="tx1"/>
                </a:solidFill>
                <a:effectLst/>
                <a:latin typeface="Times" pitchFamily="18" charset="0"/>
              </a:defRPr>
            </a:lvl8pPr>
            <a:lvl9pPr marL="3886200" indent="-228600" defTabSz="935038" eaLnBrk="0" fontAlgn="base" hangingPunct="0">
              <a:spcBef>
                <a:spcPct val="0"/>
              </a:spcBef>
              <a:spcAft>
                <a:spcPct val="0"/>
              </a:spcAft>
              <a:defRPr sz="2400">
                <a:solidFill>
                  <a:schemeClr val="tx1"/>
                </a:solidFill>
                <a:effectLst/>
                <a:latin typeface="Times" pitchFamily="18" charset="0"/>
              </a:defRPr>
            </a:lvl9pPr>
          </a:lstStyle>
          <a:p>
            <a:endParaRPr lang="en-US" altLang="en-US">
              <a:effectLst/>
            </a:endParaRPr>
          </a:p>
        </p:txBody>
      </p:sp>
      <p:sp>
        <p:nvSpPr>
          <p:cNvPr id="22531" name="Rectangle 2"/>
          <p:cNvSpPr>
            <a:spLocks noGrp="1" noRot="1" noChangeAspect="1" noChangeArrowheads="1" noTextEdit="1"/>
          </p:cNvSpPr>
          <p:nvPr>
            <p:ph type="sldImg"/>
            <p:custDataLst>
              <p:tags r:id="rId2"/>
            </p:custDataLst>
          </p:nvPr>
        </p:nvSpPr>
        <p:spPr>
          <a:xfrm>
            <a:off x="1143000" y="687388"/>
            <a:ext cx="4570413" cy="3427412"/>
          </a:xfrm>
          <a:effectLst/>
        </p:spPr>
      </p:sp>
      <p:sp>
        <p:nvSpPr>
          <p:cNvPr id="22532" name="Rectangle 3"/>
          <p:cNvSpPr>
            <a:spLocks noGrp="1" noChangeArrowheads="1"/>
          </p:cNvSpPr>
          <p:nvPr>
            <p:ph type="body" idx="1"/>
            <p:custDataLst>
              <p:tags r:id="rId3"/>
            </p:custDataLst>
          </p:nvPr>
        </p:nvSpPr>
        <p:spPr>
          <a:xfrm>
            <a:off x="913890" y="4343401"/>
            <a:ext cx="5030221" cy="4113256"/>
          </a:xfrm>
          <a:noFill/>
          <a:effectLst/>
        </p:spPr>
        <p:txBody>
          <a:bodyPr lIns="92323" tIns="46161" rIns="92323" bIns="46161"/>
          <a:lstStyle/>
          <a:p>
            <a:pPr eaLnBrk="1" hangingPunct="1"/>
            <a:endParaRPr lang="en-US" altLang="en-US">
              <a:effectLst/>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Slide Image Placeholder 1"/>
          <p:cNvSpPr>
            <a:spLocks noGrp="1" noRot="1" noChangeAspect="1"/>
          </p:cNvSpPr>
          <p:nvPr>
            <p:ph type="sldImg"/>
            <p:custDataLst>
              <p:tags r:id="rId1"/>
            </p:custDataLst>
          </p:nvPr>
        </p:nvSpPr>
        <p:spPr>
          <a:effectLst/>
        </p:spPr>
      </p:sp>
      <p:sp>
        <p:nvSpPr>
          <p:cNvPr id="3" name="Notes Placeholder 2"/>
          <p:cNvSpPr>
            <a:spLocks noGrp="1"/>
          </p:cNvSpPr>
          <p:nvPr>
            <p:ph type="body" idx="1"/>
            <p:custDataLst>
              <p:tags r:id="rId2"/>
            </p:custDataLst>
          </p:nvPr>
        </p:nvSpPr>
        <p:spPr>
          <a:effectLst/>
        </p:spPr>
        <p:txBody>
          <a:bodyPr/>
          <a:lstStyle/>
          <a:p>
            <a:endParaRPr lang="en-US">
              <a:effectLst/>
            </a:endParaRPr>
          </a:p>
        </p:txBody>
      </p:sp>
      <p:sp>
        <p:nvSpPr>
          <p:cNvPr id="4" name="Slide Number Placeholder 3"/>
          <p:cNvSpPr>
            <a:spLocks noGrp="1"/>
          </p:cNvSpPr>
          <p:nvPr>
            <p:ph type="sldNum" sz="quarter" idx="10"/>
            <p:custDataLst>
              <p:tags r:id="rId3"/>
            </p:custDataLst>
          </p:nvPr>
        </p:nvSpPr>
        <p:spPr>
          <a:effectLst/>
        </p:spPr>
        <p:txBody>
          <a:bodyPr/>
          <a:lstStyle/>
          <a:p>
            <a:endParaRPr lang="en-US">
              <a:effectLst/>
            </a:endParaRPr>
          </a:p>
        </p:txBody>
      </p:sp>
    </p:spTree>
    <p:extLst>
      <p:ext uri="{BB962C8B-B14F-4D97-AF65-F5344CB8AC3E}">
        <p14:creationId xmlns:p14="http://schemas.microsoft.com/office/powerpoint/2010/main" val="26323567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Slide Image Placeholder 1"/>
          <p:cNvSpPr>
            <a:spLocks noGrp="1" noRot="1" noChangeAspect="1"/>
          </p:cNvSpPr>
          <p:nvPr>
            <p:ph type="sldImg"/>
            <p:custDataLst>
              <p:tags r:id="rId1"/>
            </p:custDataLst>
          </p:nvPr>
        </p:nvSpPr>
        <p:spPr>
          <a:effectLst/>
        </p:spPr>
      </p:sp>
      <p:sp>
        <p:nvSpPr>
          <p:cNvPr id="3" name="Notes Placeholder 2"/>
          <p:cNvSpPr>
            <a:spLocks noGrp="1"/>
          </p:cNvSpPr>
          <p:nvPr>
            <p:ph type="body" idx="1"/>
            <p:custDataLst>
              <p:tags r:id="rId2"/>
            </p:custDataLst>
          </p:nvPr>
        </p:nvSpPr>
        <p:spPr>
          <a:effectLst/>
        </p:spPr>
        <p:txBody>
          <a:bodyPr/>
          <a:lstStyle/>
          <a:p>
            <a:endParaRPr lang="en-US">
              <a:effectLst/>
            </a:endParaRPr>
          </a:p>
        </p:txBody>
      </p:sp>
      <p:sp>
        <p:nvSpPr>
          <p:cNvPr id="4" name="Slide Number Placeholder 3"/>
          <p:cNvSpPr>
            <a:spLocks noGrp="1"/>
          </p:cNvSpPr>
          <p:nvPr>
            <p:ph type="sldNum" sz="quarter" idx="10"/>
            <p:custDataLst>
              <p:tags r:id="rId3"/>
            </p:custDataLst>
          </p:nvPr>
        </p:nvSpPr>
        <p:spPr>
          <a:effectLst/>
        </p:spPr>
        <p:txBody>
          <a:bodyPr/>
          <a:lstStyle/>
          <a:p>
            <a:endParaRPr lang="en-US">
              <a:effectLst/>
            </a:endParaRPr>
          </a:p>
        </p:txBody>
      </p:sp>
    </p:spTree>
    <p:extLst>
      <p:ext uri="{BB962C8B-B14F-4D97-AF65-F5344CB8AC3E}">
        <p14:creationId xmlns:p14="http://schemas.microsoft.com/office/powerpoint/2010/main" val="31870075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Slide Image Placeholder 1"/>
          <p:cNvSpPr>
            <a:spLocks noGrp="1" noRot="1" noChangeAspect="1"/>
          </p:cNvSpPr>
          <p:nvPr>
            <p:ph type="sldImg"/>
            <p:custDataLst>
              <p:tags r:id="rId1"/>
            </p:custDataLst>
          </p:nvPr>
        </p:nvSpPr>
        <p:spPr>
          <a:effectLst/>
        </p:spPr>
      </p:sp>
      <p:sp>
        <p:nvSpPr>
          <p:cNvPr id="3" name="Notes Placeholder 2"/>
          <p:cNvSpPr>
            <a:spLocks noGrp="1"/>
          </p:cNvSpPr>
          <p:nvPr>
            <p:ph type="body" idx="1"/>
            <p:custDataLst>
              <p:tags r:id="rId2"/>
            </p:custDataLst>
          </p:nvPr>
        </p:nvSpPr>
        <p:spPr>
          <a:effectLst/>
        </p:spPr>
        <p:txBody>
          <a:bodyPr/>
          <a:lstStyle/>
          <a:p>
            <a:endParaRPr lang="en-US">
              <a:effectLst/>
            </a:endParaRPr>
          </a:p>
        </p:txBody>
      </p:sp>
      <p:sp>
        <p:nvSpPr>
          <p:cNvPr id="4" name="Slide Number Placeholder 3"/>
          <p:cNvSpPr>
            <a:spLocks noGrp="1"/>
          </p:cNvSpPr>
          <p:nvPr>
            <p:ph type="sldNum" sz="quarter" idx="10"/>
            <p:custDataLst>
              <p:tags r:id="rId3"/>
            </p:custDataLst>
          </p:nvPr>
        </p:nvSpPr>
        <p:spPr>
          <a:effectLst/>
        </p:spPr>
        <p:txBody>
          <a:bodyPr/>
          <a:lstStyle/>
          <a:p>
            <a:endParaRPr lang="en-US">
              <a:effectLst/>
            </a:endParaRPr>
          </a:p>
        </p:txBody>
      </p:sp>
    </p:spTree>
    <p:extLst>
      <p:ext uri="{BB962C8B-B14F-4D97-AF65-F5344CB8AC3E}">
        <p14:creationId xmlns:p14="http://schemas.microsoft.com/office/powerpoint/2010/main" val="11566096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Slide Image Placeholder 1"/>
          <p:cNvSpPr>
            <a:spLocks noGrp="1" noRot="1" noChangeAspect="1"/>
          </p:cNvSpPr>
          <p:nvPr>
            <p:ph type="sldImg"/>
            <p:custDataLst>
              <p:tags r:id="rId1"/>
            </p:custDataLst>
          </p:nvPr>
        </p:nvSpPr>
        <p:spPr>
          <a:effectLst/>
        </p:spPr>
      </p:sp>
      <p:sp>
        <p:nvSpPr>
          <p:cNvPr id="3" name="Notes Placeholder 2"/>
          <p:cNvSpPr>
            <a:spLocks noGrp="1"/>
          </p:cNvSpPr>
          <p:nvPr>
            <p:ph type="body" idx="1"/>
            <p:custDataLst>
              <p:tags r:id="rId2"/>
            </p:custDataLst>
          </p:nvPr>
        </p:nvSpPr>
        <p:spPr>
          <a:effectLst/>
        </p:spPr>
        <p:txBody>
          <a:bodyPr/>
          <a:lstStyle/>
          <a:p>
            <a:endParaRPr lang="en-US">
              <a:effectLst/>
            </a:endParaRPr>
          </a:p>
        </p:txBody>
      </p:sp>
      <p:sp>
        <p:nvSpPr>
          <p:cNvPr id="4" name="Slide Number Placeholder 3"/>
          <p:cNvSpPr>
            <a:spLocks noGrp="1"/>
          </p:cNvSpPr>
          <p:nvPr>
            <p:ph type="sldNum" sz="quarter" idx="10"/>
            <p:custDataLst>
              <p:tags r:id="rId3"/>
            </p:custDataLst>
          </p:nvPr>
        </p:nvSpPr>
        <p:spPr>
          <a:effectLst/>
        </p:spPr>
        <p:txBody>
          <a:bodyPr/>
          <a:lstStyle/>
          <a:p>
            <a:endParaRPr lang="en-US">
              <a:effectLst/>
            </a:endParaRPr>
          </a:p>
        </p:txBody>
      </p:sp>
    </p:spTree>
    <p:extLst>
      <p:ext uri="{BB962C8B-B14F-4D97-AF65-F5344CB8AC3E}">
        <p14:creationId xmlns:p14="http://schemas.microsoft.com/office/powerpoint/2010/main" val="42941383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Slide Image Placeholder 1"/>
          <p:cNvSpPr>
            <a:spLocks noGrp="1" noRot="1" noChangeAspect="1"/>
          </p:cNvSpPr>
          <p:nvPr>
            <p:ph type="sldImg"/>
            <p:custDataLst>
              <p:tags r:id="rId1"/>
            </p:custDataLst>
          </p:nvPr>
        </p:nvSpPr>
        <p:spPr>
          <a:effectLst/>
        </p:spPr>
      </p:sp>
      <p:sp>
        <p:nvSpPr>
          <p:cNvPr id="3" name="Notes Placeholder 2"/>
          <p:cNvSpPr>
            <a:spLocks noGrp="1"/>
          </p:cNvSpPr>
          <p:nvPr>
            <p:ph type="body" idx="1"/>
            <p:custDataLst>
              <p:tags r:id="rId2"/>
            </p:custDataLst>
          </p:nvPr>
        </p:nvSpPr>
        <p:spPr>
          <a:effectLst/>
        </p:spPr>
        <p:txBody>
          <a:bodyPr/>
          <a:lstStyle/>
          <a:p>
            <a:endParaRPr lang="en-US">
              <a:effectLst/>
            </a:endParaRPr>
          </a:p>
        </p:txBody>
      </p:sp>
      <p:sp>
        <p:nvSpPr>
          <p:cNvPr id="4" name="Slide Number Placeholder 3"/>
          <p:cNvSpPr>
            <a:spLocks noGrp="1"/>
          </p:cNvSpPr>
          <p:nvPr>
            <p:ph type="sldNum" sz="quarter" idx="10"/>
            <p:custDataLst>
              <p:tags r:id="rId3"/>
            </p:custDataLst>
          </p:nvPr>
        </p:nvSpPr>
        <p:spPr>
          <a:effectLst/>
        </p:spPr>
        <p:txBody>
          <a:bodyPr/>
          <a:lstStyle/>
          <a:p>
            <a:endParaRPr lang="en-US">
              <a:effectLst/>
            </a:endParaRPr>
          </a:p>
        </p:txBody>
      </p:sp>
    </p:spTree>
    <p:extLst>
      <p:ext uri="{BB962C8B-B14F-4D97-AF65-F5344CB8AC3E}">
        <p14:creationId xmlns:p14="http://schemas.microsoft.com/office/powerpoint/2010/main" val="40623547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Slide Image Placeholder 1"/>
          <p:cNvSpPr>
            <a:spLocks noGrp="1" noRot="1" noChangeAspect="1"/>
          </p:cNvSpPr>
          <p:nvPr>
            <p:ph type="sldImg"/>
            <p:custDataLst>
              <p:tags r:id="rId1"/>
            </p:custDataLst>
          </p:nvPr>
        </p:nvSpPr>
        <p:spPr>
          <a:effectLst/>
        </p:spPr>
      </p:sp>
      <p:sp>
        <p:nvSpPr>
          <p:cNvPr id="3" name="Notes Placeholder 2"/>
          <p:cNvSpPr>
            <a:spLocks noGrp="1"/>
          </p:cNvSpPr>
          <p:nvPr>
            <p:ph type="body" idx="1"/>
            <p:custDataLst>
              <p:tags r:id="rId2"/>
            </p:custDataLst>
          </p:nvPr>
        </p:nvSpPr>
        <p:spPr>
          <a:effectLst/>
        </p:spPr>
        <p:txBody>
          <a:bodyPr/>
          <a:lstStyle/>
          <a:p>
            <a:endParaRPr lang="en-US">
              <a:effectLst/>
            </a:endParaRPr>
          </a:p>
        </p:txBody>
      </p:sp>
      <p:sp>
        <p:nvSpPr>
          <p:cNvPr id="4" name="Slide Number Placeholder 3"/>
          <p:cNvSpPr>
            <a:spLocks noGrp="1"/>
          </p:cNvSpPr>
          <p:nvPr>
            <p:ph type="sldNum" sz="quarter" idx="10"/>
            <p:custDataLst>
              <p:tags r:id="rId3"/>
            </p:custDataLst>
          </p:nvPr>
        </p:nvSpPr>
        <p:spPr>
          <a:effectLst/>
        </p:spPr>
        <p:txBody>
          <a:bodyPr/>
          <a:lstStyle/>
          <a:p>
            <a:endParaRPr lang="en-US">
              <a:effectLst/>
            </a:endParaRPr>
          </a:p>
        </p:txBody>
      </p:sp>
    </p:spTree>
    <p:extLst>
      <p:ext uri="{BB962C8B-B14F-4D97-AF65-F5344CB8AC3E}">
        <p14:creationId xmlns:p14="http://schemas.microsoft.com/office/powerpoint/2010/main" val="4064008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Slide Image Placeholder 1"/>
          <p:cNvSpPr>
            <a:spLocks noGrp="1" noRot="1" noChangeAspect="1"/>
          </p:cNvSpPr>
          <p:nvPr>
            <p:ph type="sldImg"/>
            <p:custDataLst>
              <p:tags r:id="rId1"/>
            </p:custDataLst>
          </p:nvPr>
        </p:nvSpPr>
        <p:spPr>
          <a:effectLst/>
        </p:spPr>
      </p:sp>
      <p:sp>
        <p:nvSpPr>
          <p:cNvPr id="3" name="Notes Placeholder 2"/>
          <p:cNvSpPr>
            <a:spLocks noGrp="1"/>
          </p:cNvSpPr>
          <p:nvPr>
            <p:ph type="body" idx="1"/>
            <p:custDataLst>
              <p:tags r:id="rId2"/>
            </p:custDataLst>
          </p:nvPr>
        </p:nvSpPr>
        <p:spPr>
          <a:effectLst/>
        </p:spPr>
        <p:txBody>
          <a:bodyPr/>
          <a:lstStyle/>
          <a:p>
            <a:endParaRPr lang="en-US">
              <a:effectLst/>
            </a:endParaRPr>
          </a:p>
        </p:txBody>
      </p:sp>
      <p:sp>
        <p:nvSpPr>
          <p:cNvPr id="4" name="Slide Number Placeholder 3"/>
          <p:cNvSpPr>
            <a:spLocks noGrp="1"/>
          </p:cNvSpPr>
          <p:nvPr>
            <p:ph type="sldNum" sz="quarter" idx="10"/>
            <p:custDataLst>
              <p:tags r:id="rId3"/>
            </p:custDataLst>
          </p:nvPr>
        </p:nvSpPr>
        <p:spPr>
          <a:effectLst/>
        </p:spPr>
        <p:txBody>
          <a:bodyPr/>
          <a:lstStyle/>
          <a:p>
            <a:endParaRPr lang="en-US">
              <a:effectLst/>
            </a:endParaRPr>
          </a:p>
        </p:txBody>
      </p:sp>
    </p:spTree>
    <p:extLst>
      <p:ext uri="{BB962C8B-B14F-4D97-AF65-F5344CB8AC3E}">
        <p14:creationId xmlns:p14="http://schemas.microsoft.com/office/powerpoint/2010/main" val="40298965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9.xml"/><Relationship Id="rId7" Type="http://schemas.openxmlformats.org/officeDocument/2006/relationships/image" Target="../media/image1.jpe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1.xml"/><Relationship Id="rId5" Type="http://schemas.openxmlformats.org/officeDocument/2006/relationships/tags" Target="../tags/tag11.xml"/><Relationship Id="rId4" Type="http://schemas.openxmlformats.org/officeDocument/2006/relationships/tags" Target="../tags/tag10.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5.xml"/><Relationship Id="rId7" Type="http://schemas.openxmlformats.org/officeDocument/2006/relationships/slideMaster" Target="../slideMasters/slideMaster2.xm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tags" Target="../tags/tag58.xml"/><Relationship Id="rId5" Type="http://schemas.openxmlformats.org/officeDocument/2006/relationships/tags" Target="../tags/tag57.xml"/><Relationship Id="rId4" Type="http://schemas.openxmlformats.org/officeDocument/2006/relationships/tags" Target="../tags/tag56.xml"/></Relationships>
</file>

<file path=ppt/slideLayouts/_rels/slideLayout11.xml.rels><?xml version="1.0" encoding="UTF-8" standalone="yes"?>
<Relationships xmlns="http://schemas.openxmlformats.org/package/2006/relationships"><Relationship Id="rId8" Type="http://schemas.openxmlformats.org/officeDocument/2006/relationships/tags" Target="../tags/tag66.xml"/><Relationship Id="rId3" Type="http://schemas.openxmlformats.org/officeDocument/2006/relationships/tags" Target="../tags/tag61.xml"/><Relationship Id="rId7" Type="http://schemas.openxmlformats.org/officeDocument/2006/relationships/tags" Target="../tags/tag65.xml"/><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tags" Target="../tags/tag64.xml"/><Relationship Id="rId5" Type="http://schemas.openxmlformats.org/officeDocument/2006/relationships/tags" Target="../tags/tag63.xml"/><Relationship Id="rId4" Type="http://schemas.openxmlformats.org/officeDocument/2006/relationships/tags" Target="../tags/tag62.xml"/><Relationship Id="rId9"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tags" Target="../tags/tag67.xml"/><Relationship Id="rId5" Type="http://schemas.openxmlformats.org/officeDocument/2006/relationships/slideMaster" Target="../slideMasters/slideMaster2.xml"/><Relationship Id="rId4" Type="http://schemas.openxmlformats.org/officeDocument/2006/relationships/tags" Target="../tags/tag70.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73.xml"/><Relationship Id="rId2" Type="http://schemas.openxmlformats.org/officeDocument/2006/relationships/tags" Target="../tags/tag72.xml"/><Relationship Id="rId1" Type="http://schemas.openxmlformats.org/officeDocument/2006/relationships/tags" Target="../tags/tag71.xml"/><Relationship Id="rId4"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76.xml"/><Relationship Id="rId7" Type="http://schemas.openxmlformats.org/officeDocument/2006/relationships/image" Target="../media/image7.jpeg"/><Relationship Id="rId2" Type="http://schemas.openxmlformats.org/officeDocument/2006/relationships/tags" Target="../tags/tag75.xml"/><Relationship Id="rId1" Type="http://schemas.openxmlformats.org/officeDocument/2006/relationships/tags" Target="../tags/tag74.xml"/><Relationship Id="rId6" Type="http://schemas.openxmlformats.org/officeDocument/2006/relationships/slideMaster" Target="../slideMasters/slideMaster2.xml"/><Relationship Id="rId5" Type="http://schemas.openxmlformats.org/officeDocument/2006/relationships/tags" Target="../tags/tag78.xml"/><Relationship Id="rId4" Type="http://schemas.openxmlformats.org/officeDocument/2006/relationships/tags" Target="../tags/tag77.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14.xml"/><Relationship Id="rId7" Type="http://schemas.openxmlformats.org/officeDocument/2006/relationships/image" Target="../media/image2.jpe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1.xml"/><Relationship Id="rId5" Type="http://schemas.openxmlformats.org/officeDocument/2006/relationships/tags" Target="../tags/tag16.xml"/><Relationship Id="rId4" Type="http://schemas.openxmlformats.org/officeDocument/2006/relationships/tags" Target="../tags/tag15.xml"/><Relationship Id="rId9" Type="http://schemas.openxmlformats.org/officeDocument/2006/relationships/image" Target="../media/image1.jpe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tags" Target="../tags/tag19.xml"/><Relationship Id="rId7"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tags" Target="../tags/tag22.xml"/><Relationship Id="rId5" Type="http://schemas.openxmlformats.org/officeDocument/2006/relationships/tags" Target="../tags/tag21.xml"/><Relationship Id="rId10" Type="http://schemas.openxmlformats.org/officeDocument/2006/relationships/image" Target="../media/image1.jpeg"/><Relationship Id="rId4" Type="http://schemas.openxmlformats.org/officeDocument/2006/relationships/tags" Target="../tags/tag20.xml"/><Relationship Id="rId9"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25.xml"/><Relationship Id="rId7" Type="http://schemas.openxmlformats.org/officeDocument/2006/relationships/image" Target="../media/image6.jpeg"/><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slideMaster" Target="../slideMasters/slideMaster1.xml"/><Relationship Id="rId5" Type="http://schemas.openxmlformats.org/officeDocument/2006/relationships/tags" Target="../tags/tag27.xml"/><Relationship Id="rId4" Type="http://schemas.openxmlformats.org/officeDocument/2006/relationships/tags" Target="../tags/tag26.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image" Target="../media/image7.jpeg"/><Relationship Id="rId5" Type="http://schemas.openxmlformats.org/officeDocument/2006/relationships/slideMaster" Target="../slideMasters/slideMaster1.xml"/><Relationship Id="rId4" Type="http://schemas.openxmlformats.org/officeDocument/2006/relationships/tags" Target="../tags/tag3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tags" Target="../tags/tag32.xml"/><Relationship Id="rId5" Type="http://schemas.openxmlformats.org/officeDocument/2006/relationships/image" Target="../media/image8.jpeg"/><Relationship Id="rId4"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5" Type="http://schemas.openxmlformats.org/officeDocument/2006/relationships/image" Target="../media/image10.jpeg"/><Relationship Id="rId4"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slideMaster" Target="../slideMasters/slideMaster2.xml"/><Relationship Id="rId5" Type="http://schemas.openxmlformats.org/officeDocument/2006/relationships/tags" Target="../tags/tag47.xml"/><Relationship Id="rId4" Type="http://schemas.openxmlformats.org/officeDocument/2006/relationships/tags" Target="../tags/tag46.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slideMaster" Target="../slideMasters/slideMaster2.xml"/><Relationship Id="rId5" Type="http://schemas.openxmlformats.org/officeDocument/2006/relationships/tags" Target="../tags/tag52.xml"/><Relationship Id="rId4" Type="http://schemas.openxmlformats.org/officeDocument/2006/relationships/tags" Target="../tags/tag5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a:effectLst/>
      </p:grpSpPr>
      <p:pic>
        <p:nvPicPr>
          <p:cNvPr id="7" name="Picture 6"/>
          <p:cNvPicPr>
            <a:picLocks noChangeAspect="1"/>
          </p:cNvPicPr>
          <p:nvPr userDrawn="1">
            <p:custDataLst>
              <p:tags r:id="rId1"/>
            </p:custDataLst>
          </p:nvPr>
        </p:nvPicPr>
        <p:blipFill>
          <a:blip r:embed="rId7">
            <a:extLst>
              <a:ext uri="{28A0092B-C50C-407E-A947-70E740481C1C}">
                <a14:useLocalDpi xmlns:a14="http://schemas.microsoft.com/office/drawing/2010/main" val="0"/>
              </a:ext>
            </a:extLst>
          </a:blip>
          <a:stretch>
            <a:fillRect/>
          </a:stretch>
        </p:blipFill>
        <p:spPr>
          <a:xfrm>
            <a:off x="0" y="0"/>
            <a:ext cx="9144000" cy="6858000"/>
          </a:xfrm>
          <a:prstGeom prst="rect">
            <a:avLst/>
          </a:prstGeom>
          <a:effectLst/>
        </p:spPr>
      </p:pic>
      <p:sp>
        <p:nvSpPr>
          <p:cNvPr id="2" name="Title 1"/>
          <p:cNvSpPr>
            <a:spLocks noGrp="1"/>
          </p:cNvSpPr>
          <p:nvPr>
            <p:ph type="ctrTitle"/>
            <p:custDataLst>
              <p:tags r:id="rId2"/>
            </p:custDataLst>
          </p:nvPr>
        </p:nvSpPr>
        <p:spPr>
          <a:xfrm>
            <a:off x="401567" y="2055521"/>
            <a:ext cx="5464467" cy="1102962"/>
          </a:xfrm>
          <a:effectLst/>
        </p:spPr>
        <p:txBody>
          <a:bodyPr anchor="t" anchorCtr="0">
            <a:noAutofit/>
          </a:bodyPr>
          <a:lstStyle>
            <a:lvl1pPr algn="l">
              <a:defRPr sz="2800" b="1" i="0">
                <a:solidFill>
                  <a:schemeClr val="bg1"/>
                </a:solidFill>
                <a:effectLst/>
              </a:defRPr>
            </a:lvl1pPr>
          </a:lstStyle>
          <a:p>
            <a:r>
              <a:rPr lang="en-US" smtClean="0">
                <a:effectLst/>
              </a:rPr>
              <a:t>Click to edit Master title style</a:t>
            </a:r>
            <a:endParaRPr lang="en-US">
              <a:effectLst/>
            </a:endParaRPr>
          </a:p>
        </p:txBody>
      </p:sp>
      <p:sp>
        <p:nvSpPr>
          <p:cNvPr id="3" name="Subtitle 2"/>
          <p:cNvSpPr>
            <a:spLocks noGrp="1"/>
          </p:cNvSpPr>
          <p:nvPr>
            <p:ph type="subTitle" idx="1"/>
            <p:custDataLst>
              <p:tags r:id="rId3"/>
            </p:custDataLst>
          </p:nvPr>
        </p:nvSpPr>
        <p:spPr>
          <a:xfrm>
            <a:off x="401567" y="3350665"/>
            <a:ext cx="4013077" cy="1849709"/>
          </a:xfrm>
          <a:effectLst/>
        </p:spPr>
        <p:txBody>
          <a:bodyPr>
            <a:normAutofit/>
          </a:bodyPr>
          <a:lstStyle>
            <a:lvl1pPr marL="0" indent="0" algn="l">
              <a:buNone/>
              <a:defRPr sz="2400">
                <a:solidFill>
                  <a:srgbClr val="1671BB"/>
                </a:solidFill>
                <a:effectLst/>
              </a:defRPr>
            </a:lvl1pPr>
            <a:lvl2pPr marL="457200" indent="0" algn="ctr">
              <a:buNone/>
              <a:defRPr>
                <a:solidFill>
                  <a:schemeClr val="tx1">
                    <a:tint val="75000"/>
                  </a:schemeClr>
                </a:solidFill>
                <a:effectLst/>
              </a:defRPr>
            </a:lvl2pPr>
            <a:lvl3pPr marL="914400" indent="0" algn="ctr">
              <a:buNone/>
              <a:defRPr>
                <a:solidFill>
                  <a:schemeClr val="tx1">
                    <a:tint val="75000"/>
                  </a:schemeClr>
                </a:solidFill>
                <a:effectLst/>
              </a:defRPr>
            </a:lvl3pPr>
            <a:lvl4pPr marL="1371600" indent="0" algn="ctr">
              <a:buNone/>
              <a:defRPr>
                <a:solidFill>
                  <a:schemeClr val="tx1">
                    <a:tint val="75000"/>
                  </a:schemeClr>
                </a:solidFill>
                <a:effectLst/>
              </a:defRPr>
            </a:lvl4pPr>
            <a:lvl5pPr marL="1828800" indent="0" algn="ctr">
              <a:buNone/>
              <a:defRPr>
                <a:solidFill>
                  <a:schemeClr val="tx1">
                    <a:tint val="75000"/>
                  </a:schemeClr>
                </a:solidFill>
                <a:effectLst/>
              </a:defRPr>
            </a:lvl5pPr>
            <a:lvl6pPr marL="2286000" indent="0" algn="ctr">
              <a:buNone/>
              <a:defRPr>
                <a:solidFill>
                  <a:schemeClr val="tx1">
                    <a:tint val="75000"/>
                  </a:schemeClr>
                </a:solidFill>
                <a:effectLst/>
              </a:defRPr>
            </a:lvl6pPr>
            <a:lvl7pPr marL="2743200" indent="0" algn="ctr">
              <a:buNone/>
              <a:defRPr>
                <a:solidFill>
                  <a:schemeClr val="tx1">
                    <a:tint val="75000"/>
                  </a:schemeClr>
                </a:solidFill>
                <a:effectLst/>
              </a:defRPr>
            </a:lvl7pPr>
            <a:lvl8pPr marL="3200400" indent="0" algn="ctr">
              <a:buNone/>
              <a:defRPr>
                <a:solidFill>
                  <a:schemeClr val="tx1">
                    <a:tint val="75000"/>
                  </a:schemeClr>
                </a:solidFill>
                <a:effectLst/>
              </a:defRPr>
            </a:lvl8pPr>
            <a:lvl9pPr marL="3657600" indent="0" algn="ctr">
              <a:buNone/>
              <a:defRPr>
                <a:solidFill>
                  <a:schemeClr val="tx1">
                    <a:tint val="75000"/>
                  </a:schemeClr>
                </a:solidFill>
                <a:effectLst/>
              </a:defRPr>
            </a:lvl9pPr>
          </a:lstStyle>
          <a:p>
            <a:r>
              <a:rPr lang="en-US" smtClean="0">
                <a:effectLst/>
              </a:rPr>
              <a:t>Click to edit Master subtitle style</a:t>
            </a:r>
            <a:endParaRPr lang="en-US">
              <a:effectLst/>
            </a:endParaRPr>
          </a:p>
        </p:txBody>
      </p:sp>
      <p:sp>
        <p:nvSpPr>
          <p:cNvPr id="20" name="Content Placeholder 19"/>
          <p:cNvSpPr>
            <a:spLocks noGrp="1"/>
          </p:cNvSpPr>
          <p:nvPr>
            <p:ph sz="quarter" idx="11" hasCustomPrompt="1"/>
            <p:custDataLst>
              <p:tags r:id="rId4"/>
            </p:custDataLst>
          </p:nvPr>
        </p:nvSpPr>
        <p:spPr>
          <a:xfrm>
            <a:off x="4520300" y="4077617"/>
            <a:ext cx="4020635" cy="1743746"/>
          </a:xfrm>
          <a:effectLst/>
        </p:spPr>
        <p:txBody>
          <a:bodyPr>
            <a:normAutofit/>
          </a:bodyPr>
          <a:lstStyle>
            <a:lvl1pPr marL="0" indent="0" algn="r">
              <a:buNone/>
              <a:defRPr sz="1800" baseline="0">
                <a:effectLst/>
              </a:defRPr>
            </a:lvl1pPr>
          </a:lstStyle>
          <a:p>
            <a:pPr lvl="0"/>
            <a:r>
              <a:rPr lang="en-US" sz="1800" smtClean="0">
                <a:effectLst/>
              </a:rPr>
              <a:t>Credits</a:t>
            </a:r>
            <a:endParaRPr lang="en-US">
              <a:effectLst/>
            </a:endParaRPr>
          </a:p>
        </p:txBody>
      </p:sp>
      <p:pic>
        <p:nvPicPr>
          <p:cNvPr id="6" name="Picture 5"/>
          <p:cNvPicPr>
            <a:picLocks noChangeAspect="1"/>
          </p:cNvPicPr>
          <p:nvPr userDrawn="1">
            <p:custDataLst>
              <p:tags r:id="rId5"/>
            </p:custDataLst>
          </p:nvPr>
        </p:nvPicPr>
        <p:blipFill>
          <a:blip r:embed="rId7">
            <a:extLst>
              <a:ext uri="{28A0092B-C50C-407E-A947-70E740481C1C}">
                <a14:useLocalDpi xmlns:a14="http://schemas.microsoft.com/office/drawing/2010/main" val="0"/>
              </a:ext>
            </a:extLst>
          </a:blip>
          <a:srcRect l="34376" r="-1667" b="77776"/>
          <a:stretch>
            <a:fillRect/>
          </a:stretch>
        </p:blipFill>
        <p:spPr>
          <a:xfrm>
            <a:off x="142875" y="276225"/>
            <a:ext cx="6153149" cy="1524000"/>
          </a:xfrm>
          <a:prstGeom prst="rect">
            <a:avLst/>
          </a:prstGeom>
          <a:effectLst/>
        </p:spPr>
      </p:pic>
    </p:spTree>
    <p:extLst>
      <p:ext uri="{BB962C8B-B14F-4D97-AF65-F5344CB8AC3E}">
        <p14:creationId xmlns:p14="http://schemas.microsoft.com/office/powerpoint/2010/main" val="402932002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a:effectLst/>
      </p:grpSpPr>
      <p:sp>
        <p:nvSpPr>
          <p:cNvPr id="3" name="Content Placeholder 2"/>
          <p:cNvSpPr>
            <a:spLocks noGrp="1"/>
          </p:cNvSpPr>
          <p:nvPr>
            <p:ph sz="half" idx="1"/>
            <p:custDataLst>
              <p:tags r:id="rId1"/>
            </p:custDataLst>
          </p:nvPr>
        </p:nvSpPr>
        <p:spPr>
          <a:xfrm>
            <a:off x="457200" y="1600200"/>
            <a:ext cx="4038600" cy="4525963"/>
          </a:xfrm>
          <a:effectLst/>
        </p:spPr>
        <p:txBody>
          <a:bodyPr/>
          <a:lstStyle>
            <a:lvl1pPr>
              <a:buClr>
                <a:srgbClr val="0070C0"/>
              </a:buClr>
              <a:defRPr sz="2800">
                <a:effectLst/>
              </a:defRPr>
            </a:lvl1pPr>
            <a:lvl2pPr>
              <a:buClr>
                <a:srgbClr val="0070C0"/>
              </a:buClr>
              <a:defRPr sz="2400">
                <a:effectLst/>
              </a:defRPr>
            </a:lvl2pPr>
            <a:lvl3pPr>
              <a:buClr>
                <a:srgbClr val="0070C0"/>
              </a:buClr>
              <a:defRPr sz="2000">
                <a:effectLst/>
              </a:defRPr>
            </a:lvl3pPr>
            <a:lvl4pPr>
              <a:buClr>
                <a:srgbClr val="0070C0"/>
              </a:buClr>
              <a:defRPr sz="1800">
                <a:effectLst/>
              </a:defRPr>
            </a:lvl4pPr>
            <a:lvl5pPr>
              <a:buClr>
                <a:srgbClr val="0070C0"/>
              </a:buClr>
              <a:defRPr sz="1800">
                <a:effectLst/>
              </a:defRPr>
            </a:lvl5pPr>
            <a:lvl6pPr>
              <a:defRPr sz="1800">
                <a:effectLst/>
              </a:defRPr>
            </a:lvl6pPr>
            <a:lvl7pPr>
              <a:defRPr sz="1800">
                <a:effectLst/>
              </a:defRPr>
            </a:lvl7pPr>
            <a:lvl8pPr>
              <a:defRPr sz="1800">
                <a:effectLst/>
              </a:defRPr>
            </a:lvl8pPr>
            <a:lvl9pPr>
              <a:defRPr sz="1800">
                <a:effectLst/>
              </a:defRPr>
            </a:lvl9pPr>
          </a:lstStyle>
          <a:p>
            <a:pPr lvl="0"/>
            <a:r>
              <a:rPr lang="en-US" smtClean="0">
                <a:effectLst/>
              </a:rPr>
              <a:t>Click to edit Master text styles</a:t>
            </a:r>
          </a:p>
          <a:p>
            <a:pPr lvl="1"/>
            <a:r>
              <a:rPr lang="en-US" smtClean="0">
                <a:effectLst/>
              </a:rPr>
              <a:t>Second level</a:t>
            </a:r>
          </a:p>
          <a:p>
            <a:pPr lvl="2"/>
            <a:r>
              <a:rPr lang="en-US" smtClean="0">
                <a:effectLst/>
              </a:rPr>
              <a:t>Third level</a:t>
            </a:r>
          </a:p>
          <a:p>
            <a:pPr lvl="3"/>
            <a:r>
              <a:rPr lang="en-US" smtClean="0">
                <a:effectLst/>
              </a:rPr>
              <a:t>Fourth level</a:t>
            </a:r>
          </a:p>
          <a:p>
            <a:pPr lvl="4"/>
            <a:r>
              <a:rPr lang="en-US" smtClean="0">
                <a:effectLst/>
              </a:rPr>
              <a:t>Fifth level</a:t>
            </a:r>
            <a:endParaRPr lang="en-US">
              <a:effectLst/>
            </a:endParaRPr>
          </a:p>
        </p:txBody>
      </p:sp>
      <p:sp>
        <p:nvSpPr>
          <p:cNvPr id="8" name="Title 1"/>
          <p:cNvSpPr>
            <a:spLocks noGrp="1"/>
          </p:cNvSpPr>
          <p:nvPr>
            <p:ph type="title"/>
            <p:custDataLst>
              <p:tags r:id="rId2"/>
            </p:custDataLst>
          </p:nvPr>
        </p:nvSpPr>
        <p:spPr>
          <a:xfrm>
            <a:off x="457200" y="381000"/>
            <a:ext cx="8229600" cy="838200"/>
          </a:xfrm>
          <a:effectLst/>
        </p:spPr>
        <p:txBody>
          <a:bodyPr>
            <a:normAutofit/>
          </a:bodyPr>
          <a:lstStyle>
            <a:lvl1pPr algn="l">
              <a:defRPr sz="3600" b="0">
                <a:solidFill>
                  <a:srgbClr val="0070C0"/>
                </a:solidFill>
                <a:effectLst/>
              </a:defRPr>
            </a:lvl1pPr>
          </a:lstStyle>
          <a:p>
            <a:r>
              <a:rPr lang="en-US" smtClean="0">
                <a:effectLst/>
              </a:rPr>
              <a:t>Click to edit Master title style</a:t>
            </a:r>
            <a:endParaRPr lang="en-US">
              <a:effectLst/>
            </a:endParaRPr>
          </a:p>
        </p:txBody>
      </p:sp>
      <p:sp>
        <p:nvSpPr>
          <p:cNvPr id="9" name="Content Placeholder 2"/>
          <p:cNvSpPr>
            <a:spLocks noGrp="1"/>
          </p:cNvSpPr>
          <p:nvPr>
            <p:ph sz="half" idx="13"/>
            <p:custDataLst>
              <p:tags r:id="rId3"/>
            </p:custDataLst>
          </p:nvPr>
        </p:nvSpPr>
        <p:spPr>
          <a:xfrm>
            <a:off x="4648200" y="1600200"/>
            <a:ext cx="4038600" cy="4525963"/>
          </a:xfrm>
          <a:effectLst/>
        </p:spPr>
        <p:txBody>
          <a:bodyPr/>
          <a:lstStyle>
            <a:lvl1pPr>
              <a:buClr>
                <a:srgbClr val="0070C0"/>
              </a:buClr>
              <a:defRPr sz="2800">
                <a:effectLst/>
              </a:defRPr>
            </a:lvl1pPr>
            <a:lvl2pPr>
              <a:buClr>
                <a:srgbClr val="0070C0"/>
              </a:buClr>
              <a:defRPr sz="2400">
                <a:effectLst/>
              </a:defRPr>
            </a:lvl2pPr>
            <a:lvl3pPr>
              <a:buClr>
                <a:srgbClr val="0070C0"/>
              </a:buClr>
              <a:defRPr sz="2000">
                <a:effectLst/>
              </a:defRPr>
            </a:lvl3pPr>
            <a:lvl4pPr>
              <a:buClr>
                <a:srgbClr val="0070C0"/>
              </a:buClr>
              <a:defRPr sz="1800">
                <a:effectLst/>
              </a:defRPr>
            </a:lvl4pPr>
            <a:lvl5pPr>
              <a:buClr>
                <a:srgbClr val="0070C0"/>
              </a:buClr>
              <a:defRPr sz="1800">
                <a:effectLst/>
              </a:defRPr>
            </a:lvl5pPr>
            <a:lvl6pPr>
              <a:defRPr sz="1800">
                <a:effectLst/>
              </a:defRPr>
            </a:lvl6pPr>
            <a:lvl7pPr>
              <a:defRPr sz="1800">
                <a:effectLst/>
              </a:defRPr>
            </a:lvl7pPr>
            <a:lvl8pPr>
              <a:defRPr sz="1800">
                <a:effectLst/>
              </a:defRPr>
            </a:lvl8pPr>
            <a:lvl9pPr>
              <a:defRPr sz="1800">
                <a:effectLst/>
              </a:defRPr>
            </a:lvl9pPr>
          </a:lstStyle>
          <a:p>
            <a:pPr lvl="0"/>
            <a:r>
              <a:rPr lang="en-US" smtClean="0">
                <a:effectLst/>
              </a:rPr>
              <a:t>Click to edit Master text styles</a:t>
            </a:r>
          </a:p>
          <a:p>
            <a:pPr lvl="1"/>
            <a:r>
              <a:rPr lang="en-US" smtClean="0">
                <a:effectLst/>
              </a:rPr>
              <a:t>Second level</a:t>
            </a:r>
          </a:p>
          <a:p>
            <a:pPr lvl="2"/>
            <a:r>
              <a:rPr lang="en-US" smtClean="0">
                <a:effectLst/>
              </a:rPr>
              <a:t>Third level</a:t>
            </a:r>
          </a:p>
          <a:p>
            <a:pPr lvl="3"/>
            <a:r>
              <a:rPr lang="en-US" smtClean="0">
                <a:effectLst/>
              </a:rPr>
              <a:t>Fourth level</a:t>
            </a:r>
          </a:p>
          <a:p>
            <a:pPr lvl="4"/>
            <a:r>
              <a:rPr lang="en-US" smtClean="0">
                <a:effectLst/>
              </a:rPr>
              <a:t>Fifth level</a:t>
            </a:r>
            <a:endParaRPr lang="en-US">
              <a:effectLst/>
            </a:endParaRPr>
          </a:p>
        </p:txBody>
      </p:sp>
      <p:sp>
        <p:nvSpPr>
          <p:cNvPr id="10" name="Date Placeholder 3"/>
          <p:cNvSpPr>
            <a:spLocks noGrp="1"/>
          </p:cNvSpPr>
          <p:nvPr>
            <p:ph type="dt" sz="half" idx="10"/>
            <p:custDataLst>
              <p:tags r:id="rId4"/>
            </p:custDataLst>
          </p:nvPr>
        </p:nvSpPr>
        <p:spPr>
          <a:xfrm>
            <a:off x="457200" y="6356350"/>
            <a:ext cx="2133600" cy="365125"/>
          </a:xfrm>
          <a:effectLst/>
        </p:spPr>
        <p:txBody>
          <a:bodyPr/>
          <a:lstStyle>
            <a:lvl1pPr algn="l">
              <a:defRPr>
                <a:solidFill>
                  <a:srgbClr val="0070C0"/>
                </a:solidFill>
                <a:effectLst/>
              </a:defRPr>
            </a:lvl1pPr>
          </a:lstStyle>
          <a:p>
            <a:fld id="{EF809137-B66A-405C-AED8-F1F8DB00F873}" type="datetimeFigureOut">
              <a:rPr lang="en-US" smtClean="0">
                <a:effectLst/>
              </a:rPr>
              <a:t>9/22/2016</a:t>
            </a:fld>
            <a:endParaRPr lang="en-US">
              <a:effectLst/>
            </a:endParaRPr>
          </a:p>
        </p:txBody>
      </p:sp>
      <p:sp>
        <p:nvSpPr>
          <p:cNvPr id="11" name="Footer Placeholder 4"/>
          <p:cNvSpPr>
            <a:spLocks noGrp="1"/>
          </p:cNvSpPr>
          <p:nvPr>
            <p:ph type="ftr" sz="quarter" idx="11"/>
            <p:custDataLst>
              <p:tags r:id="rId5"/>
            </p:custDataLst>
          </p:nvPr>
        </p:nvSpPr>
        <p:spPr>
          <a:xfrm>
            <a:off x="3124200" y="6356350"/>
            <a:ext cx="2895600" cy="365125"/>
          </a:xfrm>
          <a:effectLst/>
        </p:spPr>
        <p:txBody>
          <a:bodyPr/>
          <a:lstStyle>
            <a:lvl1pPr algn="ctr">
              <a:defRPr>
                <a:solidFill>
                  <a:srgbClr val="0070C0"/>
                </a:solidFill>
                <a:effectLst/>
              </a:defRPr>
            </a:lvl1pPr>
          </a:lstStyle>
          <a:p>
            <a:endParaRPr lang="en-US">
              <a:effectLst/>
            </a:endParaRPr>
          </a:p>
        </p:txBody>
      </p:sp>
      <p:sp>
        <p:nvSpPr>
          <p:cNvPr id="12" name="Slide Number Placeholder 5"/>
          <p:cNvSpPr>
            <a:spLocks noGrp="1"/>
          </p:cNvSpPr>
          <p:nvPr>
            <p:ph type="sldNum" sz="quarter" idx="12"/>
            <p:custDataLst>
              <p:tags r:id="rId6"/>
            </p:custDataLst>
          </p:nvPr>
        </p:nvSpPr>
        <p:spPr>
          <a:xfrm>
            <a:off x="6553200" y="6356350"/>
            <a:ext cx="609600" cy="365125"/>
          </a:xfrm>
          <a:effectLst/>
        </p:spPr>
        <p:txBody>
          <a:bodyPr/>
          <a:lstStyle>
            <a:lvl1pPr algn="l">
              <a:defRPr>
                <a:solidFill>
                  <a:srgbClr val="0070C0"/>
                </a:solidFill>
                <a:effectLst/>
              </a:defRPr>
            </a:lvl1pPr>
          </a:lstStyle>
          <a:p>
            <a:fld id="{F3FC8DDA-3B45-4C7C-8D73-4E9E9903F489}" type="slidenum">
              <a:rPr lang="en-US" smtClean="0">
                <a:effectLst/>
              </a:rPr>
              <a:t>‹#›</a:t>
            </a:fld>
            <a:endParaRPr lang="en-US">
              <a:effectLst/>
            </a:endParaRPr>
          </a:p>
        </p:txBody>
      </p:sp>
    </p:spTree>
    <p:extLst>
      <p:ext uri="{BB962C8B-B14F-4D97-AF65-F5344CB8AC3E}">
        <p14:creationId xmlns:p14="http://schemas.microsoft.com/office/powerpoint/2010/main" val="1880534536"/>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a:effectLst/>
      </p:grpSpPr>
      <p:sp>
        <p:nvSpPr>
          <p:cNvPr id="3" name="Text Placeholder 2"/>
          <p:cNvSpPr>
            <a:spLocks noGrp="1"/>
          </p:cNvSpPr>
          <p:nvPr>
            <p:ph type="body" idx="1"/>
            <p:custDataLst>
              <p:tags r:id="rId1"/>
            </p:custDataLst>
          </p:nvPr>
        </p:nvSpPr>
        <p:spPr>
          <a:xfrm>
            <a:off x="457200" y="1535113"/>
            <a:ext cx="4040188" cy="639762"/>
          </a:xfrm>
          <a:effectLst/>
        </p:spPr>
        <p:txBody>
          <a:bodyPr anchor="b"/>
          <a:lstStyle>
            <a:lvl1pPr marL="0" indent="0">
              <a:buNone/>
              <a:defRPr sz="2400" b="0">
                <a:effectLst/>
              </a:defRPr>
            </a:lvl1pPr>
            <a:lvl2pPr marL="457200" indent="0">
              <a:buNone/>
              <a:defRPr sz="2000" b="1">
                <a:effectLst/>
              </a:defRPr>
            </a:lvl2pPr>
            <a:lvl3pPr marL="914400" indent="0">
              <a:buNone/>
              <a:defRPr sz="1800" b="1">
                <a:effectLst/>
              </a:defRPr>
            </a:lvl3pPr>
            <a:lvl4pPr marL="1371600" indent="0">
              <a:buNone/>
              <a:defRPr sz="1600" b="1">
                <a:effectLst/>
              </a:defRPr>
            </a:lvl4pPr>
            <a:lvl5pPr marL="1828800" indent="0">
              <a:buNone/>
              <a:defRPr sz="1600" b="1">
                <a:effectLst/>
              </a:defRPr>
            </a:lvl5pPr>
            <a:lvl6pPr marL="2286000" indent="0">
              <a:buNone/>
              <a:defRPr sz="1600" b="1">
                <a:effectLst/>
              </a:defRPr>
            </a:lvl6pPr>
            <a:lvl7pPr marL="2743200" indent="0">
              <a:buNone/>
              <a:defRPr sz="1600" b="1">
                <a:effectLst/>
              </a:defRPr>
            </a:lvl7pPr>
            <a:lvl8pPr marL="3200400" indent="0">
              <a:buNone/>
              <a:defRPr sz="1600" b="1">
                <a:effectLst/>
              </a:defRPr>
            </a:lvl8pPr>
            <a:lvl9pPr marL="3657600" indent="0">
              <a:buNone/>
              <a:defRPr sz="1600" b="1">
                <a:effectLst/>
              </a:defRPr>
            </a:lvl9pPr>
          </a:lstStyle>
          <a:p>
            <a:pPr lvl="0"/>
            <a:r>
              <a:rPr lang="en-US" smtClean="0">
                <a:effectLst/>
              </a:rPr>
              <a:t>Click to edit Master text styles</a:t>
            </a:r>
          </a:p>
        </p:txBody>
      </p:sp>
      <p:sp>
        <p:nvSpPr>
          <p:cNvPr id="5" name="Text Placeholder 4"/>
          <p:cNvSpPr>
            <a:spLocks noGrp="1"/>
          </p:cNvSpPr>
          <p:nvPr>
            <p:ph type="body" sz="quarter" idx="3"/>
            <p:custDataLst>
              <p:tags r:id="rId2"/>
            </p:custDataLst>
          </p:nvPr>
        </p:nvSpPr>
        <p:spPr>
          <a:xfrm>
            <a:off x="4645025" y="1535113"/>
            <a:ext cx="4041775" cy="639762"/>
          </a:xfrm>
          <a:effectLst/>
        </p:spPr>
        <p:txBody>
          <a:bodyPr anchor="b"/>
          <a:lstStyle>
            <a:lvl1pPr marL="0" indent="0">
              <a:buNone/>
              <a:defRPr sz="2400" b="0">
                <a:effectLst/>
              </a:defRPr>
            </a:lvl1pPr>
            <a:lvl2pPr marL="457200" indent="0">
              <a:buNone/>
              <a:defRPr sz="2000" b="1">
                <a:effectLst/>
              </a:defRPr>
            </a:lvl2pPr>
            <a:lvl3pPr marL="914400" indent="0">
              <a:buNone/>
              <a:defRPr sz="1800" b="1">
                <a:effectLst/>
              </a:defRPr>
            </a:lvl3pPr>
            <a:lvl4pPr marL="1371600" indent="0">
              <a:buNone/>
              <a:defRPr sz="1600" b="1">
                <a:effectLst/>
              </a:defRPr>
            </a:lvl4pPr>
            <a:lvl5pPr marL="1828800" indent="0">
              <a:buNone/>
              <a:defRPr sz="1600" b="1">
                <a:effectLst/>
              </a:defRPr>
            </a:lvl5pPr>
            <a:lvl6pPr marL="2286000" indent="0">
              <a:buNone/>
              <a:defRPr sz="1600" b="1">
                <a:effectLst/>
              </a:defRPr>
            </a:lvl6pPr>
            <a:lvl7pPr marL="2743200" indent="0">
              <a:buNone/>
              <a:defRPr sz="1600" b="1">
                <a:effectLst/>
              </a:defRPr>
            </a:lvl7pPr>
            <a:lvl8pPr marL="3200400" indent="0">
              <a:buNone/>
              <a:defRPr sz="1600" b="1">
                <a:effectLst/>
              </a:defRPr>
            </a:lvl8pPr>
            <a:lvl9pPr marL="3657600" indent="0">
              <a:buNone/>
              <a:defRPr sz="1600" b="1">
                <a:effectLst/>
              </a:defRPr>
            </a:lvl9pPr>
          </a:lstStyle>
          <a:p>
            <a:pPr lvl="0"/>
            <a:r>
              <a:rPr lang="en-US" smtClean="0">
                <a:effectLst/>
              </a:rPr>
              <a:t>Click to edit Master text styles</a:t>
            </a:r>
          </a:p>
        </p:txBody>
      </p:sp>
      <p:sp>
        <p:nvSpPr>
          <p:cNvPr id="10" name="Title 1"/>
          <p:cNvSpPr>
            <a:spLocks noGrp="1"/>
          </p:cNvSpPr>
          <p:nvPr>
            <p:ph type="title"/>
            <p:custDataLst>
              <p:tags r:id="rId3"/>
            </p:custDataLst>
          </p:nvPr>
        </p:nvSpPr>
        <p:spPr>
          <a:xfrm>
            <a:off x="457200" y="381000"/>
            <a:ext cx="8229600" cy="838200"/>
          </a:xfrm>
          <a:effectLst/>
        </p:spPr>
        <p:txBody>
          <a:bodyPr>
            <a:normAutofit/>
          </a:bodyPr>
          <a:lstStyle>
            <a:lvl1pPr algn="l">
              <a:defRPr sz="3600" b="0">
                <a:solidFill>
                  <a:srgbClr val="0070C0"/>
                </a:solidFill>
                <a:effectLst/>
              </a:defRPr>
            </a:lvl1pPr>
          </a:lstStyle>
          <a:p>
            <a:r>
              <a:rPr lang="en-US" smtClean="0">
                <a:effectLst/>
              </a:rPr>
              <a:t>Click to edit Master title style</a:t>
            </a:r>
            <a:endParaRPr lang="en-US">
              <a:effectLst/>
            </a:endParaRPr>
          </a:p>
        </p:txBody>
      </p:sp>
      <p:sp>
        <p:nvSpPr>
          <p:cNvPr id="11" name="Content Placeholder 2"/>
          <p:cNvSpPr>
            <a:spLocks noGrp="1"/>
          </p:cNvSpPr>
          <p:nvPr>
            <p:ph sz="half" idx="13"/>
            <p:custDataLst>
              <p:tags r:id="rId4"/>
            </p:custDataLst>
          </p:nvPr>
        </p:nvSpPr>
        <p:spPr>
          <a:xfrm>
            <a:off x="457200" y="2209800"/>
            <a:ext cx="4038600" cy="3916363"/>
          </a:xfrm>
          <a:effectLst/>
        </p:spPr>
        <p:txBody>
          <a:bodyPr>
            <a:normAutofit/>
          </a:bodyPr>
          <a:lstStyle>
            <a:lvl1pPr>
              <a:buClr>
                <a:srgbClr val="0070C0"/>
              </a:buClr>
              <a:defRPr sz="2000">
                <a:effectLst/>
              </a:defRPr>
            </a:lvl1pPr>
            <a:lvl2pPr>
              <a:buClr>
                <a:srgbClr val="0070C0"/>
              </a:buClr>
              <a:defRPr sz="1800">
                <a:effectLst/>
              </a:defRPr>
            </a:lvl2pPr>
            <a:lvl3pPr>
              <a:buClr>
                <a:srgbClr val="0070C0"/>
              </a:buClr>
              <a:defRPr sz="1600">
                <a:effectLst/>
              </a:defRPr>
            </a:lvl3pPr>
            <a:lvl4pPr>
              <a:buClr>
                <a:srgbClr val="0070C0"/>
              </a:buClr>
              <a:defRPr sz="1400">
                <a:effectLst/>
              </a:defRPr>
            </a:lvl4pPr>
            <a:lvl5pPr>
              <a:buClr>
                <a:srgbClr val="0070C0"/>
              </a:buClr>
              <a:defRPr sz="1400">
                <a:effectLst/>
              </a:defRPr>
            </a:lvl5pPr>
            <a:lvl6pPr>
              <a:defRPr sz="1800">
                <a:effectLst/>
              </a:defRPr>
            </a:lvl6pPr>
            <a:lvl7pPr>
              <a:defRPr sz="1800">
                <a:effectLst/>
              </a:defRPr>
            </a:lvl7pPr>
            <a:lvl8pPr>
              <a:defRPr sz="1800">
                <a:effectLst/>
              </a:defRPr>
            </a:lvl8pPr>
            <a:lvl9pPr>
              <a:defRPr sz="1800">
                <a:effectLst/>
              </a:defRPr>
            </a:lvl9pPr>
          </a:lstStyle>
          <a:p>
            <a:pPr lvl="0"/>
            <a:r>
              <a:rPr lang="en-US" smtClean="0">
                <a:effectLst/>
              </a:rPr>
              <a:t>Click to edit Master text styles</a:t>
            </a:r>
          </a:p>
          <a:p>
            <a:pPr lvl="1"/>
            <a:r>
              <a:rPr lang="en-US" smtClean="0">
                <a:effectLst/>
              </a:rPr>
              <a:t>Second level</a:t>
            </a:r>
          </a:p>
          <a:p>
            <a:pPr lvl="2"/>
            <a:r>
              <a:rPr lang="en-US" smtClean="0">
                <a:effectLst/>
              </a:rPr>
              <a:t>Third level</a:t>
            </a:r>
          </a:p>
          <a:p>
            <a:pPr lvl="3"/>
            <a:r>
              <a:rPr lang="en-US" smtClean="0">
                <a:effectLst/>
              </a:rPr>
              <a:t>Fourth level</a:t>
            </a:r>
          </a:p>
          <a:p>
            <a:pPr lvl="4"/>
            <a:r>
              <a:rPr lang="en-US" smtClean="0">
                <a:effectLst/>
              </a:rPr>
              <a:t>Fifth level</a:t>
            </a:r>
            <a:endParaRPr lang="en-US">
              <a:effectLst/>
            </a:endParaRPr>
          </a:p>
        </p:txBody>
      </p:sp>
      <p:sp>
        <p:nvSpPr>
          <p:cNvPr id="12" name="Content Placeholder 2"/>
          <p:cNvSpPr>
            <a:spLocks noGrp="1"/>
          </p:cNvSpPr>
          <p:nvPr>
            <p:ph sz="half" idx="14"/>
            <p:custDataLst>
              <p:tags r:id="rId5"/>
            </p:custDataLst>
          </p:nvPr>
        </p:nvSpPr>
        <p:spPr>
          <a:xfrm>
            <a:off x="4648200" y="2209800"/>
            <a:ext cx="4038600" cy="3916363"/>
          </a:xfrm>
          <a:effectLst/>
        </p:spPr>
        <p:txBody>
          <a:bodyPr>
            <a:normAutofit/>
          </a:bodyPr>
          <a:lstStyle>
            <a:lvl1pPr>
              <a:buClr>
                <a:srgbClr val="0070C0"/>
              </a:buClr>
              <a:defRPr sz="2000">
                <a:effectLst/>
              </a:defRPr>
            </a:lvl1pPr>
            <a:lvl2pPr>
              <a:buClr>
                <a:srgbClr val="0070C0"/>
              </a:buClr>
              <a:defRPr sz="1800">
                <a:effectLst/>
              </a:defRPr>
            </a:lvl2pPr>
            <a:lvl3pPr>
              <a:buClr>
                <a:srgbClr val="0070C0"/>
              </a:buClr>
              <a:defRPr sz="1600">
                <a:effectLst/>
              </a:defRPr>
            </a:lvl3pPr>
            <a:lvl4pPr>
              <a:buClr>
                <a:srgbClr val="0070C0"/>
              </a:buClr>
              <a:defRPr sz="1400">
                <a:effectLst/>
              </a:defRPr>
            </a:lvl4pPr>
            <a:lvl5pPr>
              <a:buClr>
                <a:srgbClr val="0070C0"/>
              </a:buClr>
              <a:defRPr sz="1400">
                <a:effectLst/>
              </a:defRPr>
            </a:lvl5pPr>
            <a:lvl6pPr>
              <a:defRPr sz="1800">
                <a:effectLst/>
              </a:defRPr>
            </a:lvl6pPr>
            <a:lvl7pPr>
              <a:defRPr sz="1800">
                <a:effectLst/>
              </a:defRPr>
            </a:lvl7pPr>
            <a:lvl8pPr>
              <a:defRPr sz="1800">
                <a:effectLst/>
              </a:defRPr>
            </a:lvl8pPr>
            <a:lvl9pPr>
              <a:defRPr sz="1800">
                <a:effectLst/>
              </a:defRPr>
            </a:lvl9pPr>
          </a:lstStyle>
          <a:p>
            <a:pPr lvl="0"/>
            <a:r>
              <a:rPr lang="en-US" smtClean="0">
                <a:effectLst/>
              </a:rPr>
              <a:t>Click to edit Master text styles</a:t>
            </a:r>
          </a:p>
          <a:p>
            <a:pPr lvl="1"/>
            <a:r>
              <a:rPr lang="en-US" smtClean="0">
                <a:effectLst/>
              </a:rPr>
              <a:t>Second level</a:t>
            </a:r>
          </a:p>
          <a:p>
            <a:pPr lvl="2"/>
            <a:r>
              <a:rPr lang="en-US" smtClean="0">
                <a:effectLst/>
              </a:rPr>
              <a:t>Third level</a:t>
            </a:r>
          </a:p>
          <a:p>
            <a:pPr lvl="3"/>
            <a:r>
              <a:rPr lang="en-US" smtClean="0">
                <a:effectLst/>
              </a:rPr>
              <a:t>Fourth level</a:t>
            </a:r>
          </a:p>
          <a:p>
            <a:pPr lvl="4"/>
            <a:r>
              <a:rPr lang="en-US" smtClean="0">
                <a:effectLst/>
              </a:rPr>
              <a:t>Fifth level</a:t>
            </a:r>
            <a:endParaRPr lang="en-US">
              <a:effectLst/>
            </a:endParaRPr>
          </a:p>
        </p:txBody>
      </p:sp>
      <p:sp>
        <p:nvSpPr>
          <p:cNvPr id="13" name="Date Placeholder 3"/>
          <p:cNvSpPr>
            <a:spLocks noGrp="1"/>
          </p:cNvSpPr>
          <p:nvPr>
            <p:ph type="dt" sz="half" idx="10"/>
            <p:custDataLst>
              <p:tags r:id="rId6"/>
            </p:custDataLst>
          </p:nvPr>
        </p:nvSpPr>
        <p:spPr>
          <a:xfrm>
            <a:off x="457200" y="6356350"/>
            <a:ext cx="2133600" cy="365125"/>
          </a:xfrm>
          <a:effectLst/>
        </p:spPr>
        <p:txBody>
          <a:bodyPr/>
          <a:lstStyle>
            <a:lvl1pPr algn="l">
              <a:defRPr>
                <a:solidFill>
                  <a:srgbClr val="0070C0"/>
                </a:solidFill>
                <a:effectLst/>
              </a:defRPr>
            </a:lvl1pPr>
          </a:lstStyle>
          <a:p>
            <a:fld id="{EF809137-B66A-405C-AED8-F1F8DB00F873}" type="datetimeFigureOut">
              <a:rPr lang="en-US" smtClean="0">
                <a:effectLst/>
              </a:rPr>
              <a:t>9/22/2016</a:t>
            </a:fld>
            <a:endParaRPr lang="en-US">
              <a:effectLst/>
            </a:endParaRPr>
          </a:p>
        </p:txBody>
      </p:sp>
      <p:sp>
        <p:nvSpPr>
          <p:cNvPr id="14" name="Footer Placeholder 4"/>
          <p:cNvSpPr>
            <a:spLocks noGrp="1"/>
          </p:cNvSpPr>
          <p:nvPr>
            <p:ph type="ftr" sz="quarter" idx="11"/>
            <p:custDataLst>
              <p:tags r:id="rId7"/>
            </p:custDataLst>
          </p:nvPr>
        </p:nvSpPr>
        <p:spPr>
          <a:xfrm>
            <a:off x="3124200" y="6356350"/>
            <a:ext cx="2895600" cy="365125"/>
          </a:xfrm>
          <a:effectLst/>
        </p:spPr>
        <p:txBody>
          <a:bodyPr/>
          <a:lstStyle>
            <a:lvl1pPr algn="ctr">
              <a:defRPr>
                <a:solidFill>
                  <a:srgbClr val="0070C0"/>
                </a:solidFill>
                <a:effectLst/>
              </a:defRPr>
            </a:lvl1pPr>
          </a:lstStyle>
          <a:p>
            <a:endParaRPr lang="en-US">
              <a:effectLst/>
            </a:endParaRPr>
          </a:p>
        </p:txBody>
      </p:sp>
      <p:sp>
        <p:nvSpPr>
          <p:cNvPr id="15" name="Slide Number Placeholder 5"/>
          <p:cNvSpPr>
            <a:spLocks noGrp="1"/>
          </p:cNvSpPr>
          <p:nvPr>
            <p:ph type="sldNum" sz="quarter" idx="12"/>
            <p:custDataLst>
              <p:tags r:id="rId8"/>
            </p:custDataLst>
          </p:nvPr>
        </p:nvSpPr>
        <p:spPr>
          <a:xfrm>
            <a:off x="6553200" y="6356350"/>
            <a:ext cx="609600" cy="365125"/>
          </a:xfrm>
          <a:effectLst/>
        </p:spPr>
        <p:txBody>
          <a:bodyPr/>
          <a:lstStyle>
            <a:lvl1pPr algn="l">
              <a:defRPr>
                <a:solidFill>
                  <a:srgbClr val="0070C0"/>
                </a:solidFill>
                <a:effectLst/>
              </a:defRPr>
            </a:lvl1pPr>
          </a:lstStyle>
          <a:p>
            <a:fld id="{F3FC8DDA-3B45-4C7C-8D73-4E9E9903F489}" type="slidenum">
              <a:rPr lang="en-US" smtClean="0">
                <a:effectLst/>
              </a:rPr>
              <a:t>‹#›</a:t>
            </a:fld>
            <a:endParaRPr lang="en-US">
              <a:effectLst/>
            </a:endParaRPr>
          </a:p>
        </p:txBody>
      </p:sp>
    </p:spTree>
    <p:extLst>
      <p:ext uri="{BB962C8B-B14F-4D97-AF65-F5344CB8AC3E}">
        <p14:creationId xmlns:p14="http://schemas.microsoft.com/office/powerpoint/2010/main" val="2635853458"/>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a:effectLst/>
      </p:grpSpPr>
      <p:sp>
        <p:nvSpPr>
          <p:cNvPr id="6" name="Title 1"/>
          <p:cNvSpPr>
            <a:spLocks noGrp="1"/>
          </p:cNvSpPr>
          <p:nvPr>
            <p:ph type="title"/>
            <p:custDataLst>
              <p:tags r:id="rId1"/>
            </p:custDataLst>
          </p:nvPr>
        </p:nvSpPr>
        <p:spPr>
          <a:xfrm>
            <a:off x="457200" y="381000"/>
            <a:ext cx="8229600" cy="838200"/>
          </a:xfrm>
          <a:effectLst/>
        </p:spPr>
        <p:txBody>
          <a:bodyPr>
            <a:normAutofit/>
          </a:bodyPr>
          <a:lstStyle>
            <a:lvl1pPr algn="l">
              <a:defRPr sz="3600" b="0">
                <a:solidFill>
                  <a:srgbClr val="0070C0"/>
                </a:solidFill>
                <a:effectLst/>
              </a:defRPr>
            </a:lvl1pPr>
          </a:lstStyle>
          <a:p>
            <a:r>
              <a:rPr lang="en-US" smtClean="0">
                <a:effectLst/>
              </a:rPr>
              <a:t>Click to edit Master title style</a:t>
            </a:r>
            <a:endParaRPr lang="en-US">
              <a:effectLst/>
            </a:endParaRPr>
          </a:p>
        </p:txBody>
      </p:sp>
      <p:sp>
        <p:nvSpPr>
          <p:cNvPr id="7" name="Date Placeholder 3"/>
          <p:cNvSpPr>
            <a:spLocks noGrp="1"/>
          </p:cNvSpPr>
          <p:nvPr>
            <p:ph type="dt" sz="half" idx="10"/>
            <p:custDataLst>
              <p:tags r:id="rId2"/>
            </p:custDataLst>
          </p:nvPr>
        </p:nvSpPr>
        <p:spPr>
          <a:xfrm>
            <a:off x="457200" y="6356350"/>
            <a:ext cx="2133600" cy="365125"/>
          </a:xfrm>
          <a:effectLst/>
        </p:spPr>
        <p:txBody>
          <a:bodyPr/>
          <a:lstStyle>
            <a:lvl1pPr algn="l">
              <a:defRPr>
                <a:solidFill>
                  <a:srgbClr val="0070C0"/>
                </a:solidFill>
                <a:effectLst/>
              </a:defRPr>
            </a:lvl1pPr>
          </a:lstStyle>
          <a:p>
            <a:fld id="{EF809137-B66A-405C-AED8-F1F8DB00F873}" type="datetimeFigureOut">
              <a:rPr lang="en-US" smtClean="0">
                <a:effectLst/>
              </a:rPr>
              <a:t>9/22/2016</a:t>
            </a:fld>
            <a:endParaRPr lang="en-US">
              <a:effectLst/>
            </a:endParaRPr>
          </a:p>
        </p:txBody>
      </p:sp>
      <p:sp>
        <p:nvSpPr>
          <p:cNvPr id="8" name="Footer Placeholder 4"/>
          <p:cNvSpPr>
            <a:spLocks noGrp="1"/>
          </p:cNvSpPr>
          <p:nvPr>
            <p:ph type="ftr" sz="quarter" idx="11"/>
            <p:custDataLst>
              <p:tags r:id="rId3"/>
            </p:custDataLst>
          </p:nvPr>
        </p:nvSpPr>
        <p:spPr>
          <a:xfrm>
            <a:off x="3124200" y="6356350"/>
            <a:ext cx="2895600" cy="365125"/>
          </a:xfrm>
          <a:effectLst/>
        </p:spPr>
        <p:txBody>
          <a:bodyPr/>
          <a:lstStyle>
            <a:lvl1pPr algn="ctr">
              <a:defRPr>
                <a:solidFill>
                  <a:srgbClr val="0070C0"/>
                </a:solidFill>
                <a:effectLst/>
              </a:defRPr>
            </a:lvl1pPr>
          </a:lstStyle>
          <a:p>
            <a:endParaRPr lang="en-US">
              <a:effectLst/>
            </a:endParaRPr>
          </a:p>
        </p:txBody>
      </p:sp>
      <p:sp>
        <p:nvSpPr>
          <p:cNvPr id="9" name="Slide Number Placeholder 5"/>
          <p:cNvSpPr>
            <a:spLocks noGrp="1"/>
          </p:cNvSpPr>
          <p:nvPr>
            <p:ph type="sldNum" sz="quarter" idx="12"/>
            <p:custDataLst>
              <p:tags r:id="rId4"/>
            </p:custDataLst>
          </p:nvPr>
        </p:nvSpPr>
        <p:spPr>
          <a:xfrm>
            <a:off x="6553200" y="6356350"/>
            <a:ext cx="609600" cy="365125"/>
          </a:xfrm>
          <a:effectLst/>
        </p:spPr>
        <p:txBody>
          <a:bodyPr/>
          <a:lstStyle>
            <a:lvl1pPr algn="l">
              <a:defRPr>
                <a:solidFill>
                  <a:srgbClr val="0070C0"/>
                </a:solidFill>
                <a:effectLst/>
              </a:defRPr>
            </a:lvl1pPr>
          </a:lstStyle>
          <a:p>
            <a:fld id="{F3FC8DDA-3B45-4C7C-8D73-4E9E9903F489}" type="slidenum">
              <a:rPr lang="en-US" smtClean="0">
                <a:effectLst/>
              </a:rPr>
              <a:t>‹#›</a:t>
            </a:fld>
            <a:endParaRPr lang="en-US">
              <a:effectLst/>
            </a:endParaRPr>
          </a:p>
        </p:txBody>
      </p:sp>
    </p:spTree>
    <p:extLst>
      <p:ext uri="{BB962C8B-B14F-4D97-AF65-F5344CB8AC3E}">
        <p14:creationId xmlns:p14="http://schemas.microsoft.com/office/powerpoint/2010/main" val="2713955052"/>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a:effectLst/>
      </p:grpSpPr>
      <p:sp>
        <p:nvSpPr>
          <p:cNvPr id="6" name="Date Placeholder 3"/>
          <p:cNvSpPr>
            <a:spLocks noGrp="1"/>
          </p:cNvSpPr>
          <p:nvPr>
            <p:ph type="dt" sz="half" idx="10"/>
            <p:custDataLst>
              <p:tags r:id="rId1"/>
            </p:custDataLst>
          </p:nvPr>
        </p:nvSpPr>
        <p:spPr>
          <a:xfrm>
            <a:off x="457200" y="6356350"/>
            <a:ext cx="2133600" cy="365125"/>
          </a:xfrm>
          <a:effectLst/>
        </p:spPr>
        <p:txBody>
          <a:bodyPr/>
          <a:lstStyle>
            <a:lvl1pPr algn="l">
              <a:defRPr>
                <a:solidFill>
                  <a:srgbClr val="0070C0"/>
                </a:solidFill>
                <a:effectLst/>
              </a:defRPr>
            </a:lvl1pPr>
          </a:lstStyle>
          <a:p>
            <a:fld id="{EF809137-B66A-405C-AED8-F1F8DB00F873}" type="datetimeFigureOut">
              <a:rPr lang="en-US" smtClean="0">
                <a:effectLst/>
              </a:rPr>
              <a:t>9/22/2016</a:t>
            </a:fld>
            <a:endParaRPr lang="en-US">
              <a:effectLst/>
            </a:endParaRPr>
          </a:p>
        </p:txBody>
      </p:sp>
      <p:sp>
        <p:nvSpPr>
          <p:cNvPr id="7" name="Footer Placeholder 4"/>
          <p:cNvSpPr>
            <a:spLocks noGrp="1"/>
          </p:cNvSpPr>
          <p:nvPr>
            <p:ph type="ftr" sz="quarter" idx="11"/>
            <p:custDataLst>
              <p:tags r:id="rId2"/>
            </p:custDataLst>
          </p:nvPr>
        </p:nvSpPr>
        <p:spPr>
          <a:xfrm>
            <a:off x="3124200" y="6356350"/>
            <a:ext cx="2895600" cy="365125"/>
          </a:xfrm>
          <a:effectLst/>
        </p:spPr>
        <p:txBody>
          <a:bodyPr/>
          <a:lstStyle>
            <a:lvl1pPr algn="ctr">
              <a:defRPr>
                <a:solidFill>
                  <a:srgbClr val="0070C0"/>
                </a:solidFill>
                <a:effectLst/>
              </a:defRPr>
            </a:lvl1pPr>
          </a:lstStyle>
          <a:p>
            <a:endParaRPr lang="en-US">
              <a:effectLst/>
            </a:endParaRPr>
          </a:p>
        </p:txBody>
      </p:sp>
      <p:sp>
        <p:nvSpPr>
          <p:cNvPr id="8" name="Slide Number Placeholder 5"/>
          <p:cNvSpPr>
            <a:spLocks noGrp="1"/>
          </p:cNvSpPr>
          <p:nvPr>
            <p:ph type="sldNum" sz="quarter" idx="12"/>
            <p:custDataLst>
              <p:tags r:id="rId3"/>
            </p:custDataLst>
          </p:nvPr>
        </p:nvSpPr>
        <p:spPr>
          <a:xfrm>
            <a:off x="6553200" y="6356350"/>
            <a:ext cx="609600" cy="365125"/>
          </a:xfrm>
          <a:effectLst/>
        </p:spPr>
        <p:txBody>
          <a:bodyPr/>
          <a:lstStyle>
            <a:lvl1pPr algn="l">
              <a:defRPr>
                <a:solidFill>
                  <a:srgbClr val="0070C0"/>
                </a:solidFill>
                <a:effectLst/>
              </a:defRPr>
            </a:lvl1pPr>
          </a:lstStyle>
          <a:p>
            <a:fld id="{F3FC8DDA-3B45-4C7C-8D73-4E9E9903F489}" type="slidenum">
              <a:rPr lang="en-US" smtClean="0">
                <a:effectLst/>
              </a:rPr>
              <a:t>‹#›</a:t>
            </a:fld>
            <a:endParaRPr lang="en-US">
              <a:effectLst/>
            </a:endParaRPr>
          </a:p>
        </p:txBody>
      </p:sp>
    </p:spTree>
    <p:extLst>
      <p:ext uri="{BB962C8B-B14F-4D97-AF65-F5344CB8AC3E}">
        <p14:creationId xmlns:p14="http://schemas.microsoft.com/office/powerpoint/2010/main" val="3861043315"/>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a:effectLst/>
      </p:grpSpPr>
      <p:pic>
        <p:nvPicPr>
          <p:cNvPr id="7" name="Picture 6"/>
          <p:cNvPicPr>
            <a:picLocks noChangeAspect="1"/>
          </p:cNvPicPr>
          <p:nvPr userDrawn="1">
            <p:custDataLst>
              <p:tags r:id="rId1"/>
            </p:custDataLst>
          </p:nvPr>
        </p:nvPicPr>
        <p:blipFill>
          <a:blip r:embed="rId7">
            <a:extLst>
              <a:ext uri="{28A0092B-C50C-407E-A947-70E740481C1C}">
                <a14:useLocalDpi xmlns:a14="http://schemas.microsoft.com/office/drawing/2010/main" val="0"/>
              </a:ext>
            </a:extLst>
          </a:blip>
          <a:stretch>
            <a:fillRect/>
          </a:stretch>
        </p:blipFill>
        <p:spPr>
          <a:xfrm>
            <a:off x="0" y="0"/>
            <a:ext cx="9144000" cy="6858000"/>
          </a:xfrm>
          <a:prstGeom prst="rect">
            <a:avLst/>
          </a:prstGeom>
          <a:effectLst/>
        </p:spPr>
      </p:pic>
      <p:sp>
        <p:nvSpPr>
          <p:cNvPr id="2" name="Title 1"/>
          <p:cNvSpPr>
            <a:spLocks noGrp="1"/>
          </p:cNvSpPr>
          <p:nvPr>
            <p:ph type="title"/>
            <p:custDataLst>
              <p:tags r:id="rId2"/>
            </p:custDataLst>
          </p:nvPr>
        </p:nvSpPr>
        <p:spPr>
          <a:xfrm>
            <a:off x="722313" y="3521188"/>
            <a:ext cx="7772400" cy="1362075"/>
          </a:xfrm>
          <a:effectLst/>
        </p:spPr>
        <p:txBody>
          <a:bodyPr anchor="t">
            <a:normAutofit/>
          </a:bodyPr>
          <a:lstStyle>
            <a:lvl1pPr algn="l">
              <a:defRPr sz="2800" b="1" i="0" cap="none">
                <a:solidFill>
                  <a:schemeClr val="bg1"/>
                </a:solidFill>
                <a:effectLst/>
              </a:defRPr>
            </a:lvl1pPr>
          </a:lstStyle>
          <a:p>
            <a:r>
              <a:rPr lang="en-US" smtClean="0">
                <a:effectLst/>
              </a:rPr>
              <a:t>Click to edit Master title style</a:t>
            </a:r>
            <a:endParaRPr lang="en-US">
              <a:effectLst/>
            </a:endParaRPr>
          </a:p>
        </p:txBody>
      </p:sp>
      <p:sp>
        <p:nvSpPr>
          <p:cNvPr id="6" name="Slide Number Placeholder 5"/>
          <p:cNvSpPr>
            <a:spLocks noGrp="1"/>
          </p:cNvSpPr>
          <p:nvPr>
            <p:ph type="sldNum" sz="quarter" idx="12"/>
            <p:custDataLst>
              <p:tags r:id="rId3"/>
            </p:custDataLst>
          </p:nvPr>
        </p:nvSpPr>
        <p:spPr>
          <a:xfrm>
            <a:off x="457200" y="6356350"/>
            <a:ext cx="2133600" cy="365125"/>
          </a:xfrm>
          <a:effectLst/>
        </p:spPr>
        <p:txBody>
          <a:bodyPr/>
          <a:lstStyle>
            <a:lvl1pPr algn="l">
              <a:defRPr>
                <a:solidFill>
                  <a:srgbClr val="FFFFFF"/>
                </a:solidFill>
                <a:effectLst/>
              </a:defRPr>
            </a:lvl1pPr>
          </a:lstStyle>
          <a:p>
            <a:fld id="{7B2C94C1-C8A1-554C-9FB1-69EF88191806}" type="slidenum">
              <a:rPr lang="en-US" smtClean="0">
                <a:effectLst/>
              </a:rPr>
              <a:t>‹#›</a:t>
            </a:fld>
            <a:endParaRPr lang="en-US">
              <a:effectLst/>
            </a:endParaRPr>
          </a:p>
        </p:txBody>
      </p:sp>
      <p:pic>
        <p:nvPicPr>
          <p:cNvPr id="5" name="Picture 4"/>
          <p:cNvPicPr>
            <a:picLocks noChangeAspect="1"/>
          </p:cNvPicPr>
          <p:nvPr userDrawn="1">
            <p:custDataLst>
              <p:tags r:id="rId4"/>
            </p:custDataLst>
          </p:nvPr>
        </p:nvPicPr>
        <p:blipFill>
          <a:blip r:embed="rId7">
            <a:extLst>
              <a:ext uri="{28A0092B-C50C-407E-A947-70E740481C1C}">
                <a14:useLocalDpi xmlns:a14="http://schemas.microsoft.com/office/drawing/2010/main" val="0"/>
              </a:ext>
            </a:extLst>
          </a:blip>
          <a:srcRect t="62778" b="28472"/>
          <a:stretch>
            <a:fillRect/>
          </a:stretch>
        </p:blipFill>
        <p:spPr>
          <a:xfrm>
            <a:off x="152400" y="4457700"/>
            <a:ext cx="8991600" cy="600075"/>
          </a:xfrm>
          <a:prstGeom prst="rect">
            <a:avLst/>
          </a:prstGeom>
          <a:effectLst/>
        </p:spPr>
      </p:pic>
      <p:pic>
        <p:nvPicPr>
          <p:cNvPr id="8" name="Picture 7"/>
          <p:cNvPicPr>
            <a:picLocks noChangeAspect="1"/>
          </p:cNvPicPr>
          <p:nvPr userDrawn="1">
            <p:custDataLst>
              <p:tags r:id="rId5"/>
            </p:custDataLst>
          </p:nvPr>
        </p:nvPicPr>
        <p:blipFill>
          <a:blip r:embed="rId7">
            <a:extLst>
              <a:ext uri="{28A0092B-C50C-407E-A947-70E740481C1C}">
                <a14:useLocalDpi xmlns:a14="http://schemas.microsoft.com/office/drawing/2010/main" val="0"/>
              </a:ext>
            </a:extLst>
          </a:blip>
          <a:srcRect l="57292" t="62778" b="28472"/>
          <a:stretch>
            <a:fillRect/>
          </a:stretch>
        </p:blipFill>
        <p:spPr>
          <a:xfrm>
            <a:off x="5238750" y="6257925"/>
            <a:ext cx="3905250" cy="600075"/>
          </a:xfrm>
          <a:prstGeom prst="rect">
            <a:avLst/>
          </a:prstGeom>
          <a:effectLst/>
        </p:spPr>
      </p:pic>
    </p:spTree>
    <p:extLst>
      <p:ext uri="{BB962C8B-B14F-4D97-AF65-F5344CB8AC3E}">
        <p14:creationId xmlns:p14="http://schemas.microsoft.com/office/powerpoint/2010/main" val="143308026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a:effectLst/>
      </p:grpSpPr>
      <p:pic>
        <p:nvPicPr>
          <p:cNvPr id="7" name="Picture 6"/>
          <p:cNvPicPr>
            <a:picLocks noChangeAspect="1"/>
          </p:cNvPicPr>
          <p:nvPr userDrawn="1">
            <p:custDataLst>
              <p:tags r:id="rId1"/>
            </p:custDataLst>
          </p:nvPr>
        </p:nvPicPr>
        <p:blipFill>
          <a:blip r:embed="rId7">
            <a:extLst>
              <a:ext uri="{28A0092B-C50C-407E-A947-70E740481C1C}">
                <a14:useLocalDpi xmlns:a14="http://schemas.microsoft.com/office/drawing/2010/main" val="0"/>
              </a:ext>
            </a:extLst>
          </a:blip>
          <a:stretch>
            <a:fillRect/>
          </a:stretch>
        </p:blipFill>
        <p:spPr>
          <a:xfrm>
            <a:off x="0" y="0"/>
            <a:ext cx="9144000" cy="6858000"/>
          </a:xfrm>
          <a:prstGeom prst="rect">
            <a:avLst/>
          </a:prstGeom>
          <a:effectLst/>
        </p:spPr>
      </p:pic>
      <p:sp>
        <p:nvSpPr>
          <p:cNvPr id="2" name="Title 1"/>
          <p:cNvSpPr>
            <a:spLocks noGrp="1"/>
          </p:cNvSpPr>
          <p:nvPr>
            <p:ph type="title"/>
            <p:custDataLst>
              <p:tags r:id="rId2"/>
            </p:custDataLst>
          </p:nvPr>
        </p:nvSpPr>
        <p:spPr>
          <a:xfrm>
            <a:off x="457200" y="744789"/>
            <a:ext cx="8229600" cy="894068"/>
          </a:xfrm>
          <a:effectLst/>
        </p:spPr>
        <p:txBody>
          <a:bodyPr>
            <a:normAutofit/>
          </a:bodyPr>
          <a:lstStyle>
            <a:lvl1pPr algn="l">
              <a:defRPr sz="2800" b="1" i="0">
                <a:solidFill>
                  <a:srgbClr val="1671BB"/>
                </a:solidFill>
                <a:effectLst/>
              </a:defRPr>
            </a:lvl1pPr>
          </a:lstStyle>
          <a:p>
            <a:r>
              <a:rPr lang="en-US" smtClean="0">
                <a:effectLst/>
              </a:rPr>
              <a:t>Click to edit Master title style</a:t>
            </a:r>
            <a:endParaRPr lang="en-US">
              <a:effectLst/>
            </a:endParaRPr>
          </a:p>
        </p:txBody>
      </p:sp>
      <p:sp>
        <p:nvSpPr>
          <p:cNvPr id="3" name="Content Placeholder 2"/>
          <p:cNvSpPr>
            <a:spLocks noGrp="1"/>
          </p:cNvSpPr>
          <p:nvPr>
            <p:ph idx="1"/>
            <p:custDataLst>
              <p:tags r:id="rId3"/>
            </p:custDataLst>
          </p:nvPr>
        </p:nvSpPr>
        <p:spPr>
          <a:xfrm>
            <a:off x="457200" y="1665342"/>
            <a:ext cx="8229600" cy="4204335"/>
          </a:xfrm>
          <a:effectLst/>
        </p:spPr>
        <p:txBody>
          <a:bodyPr>
            <a:noAutofit/>
          </a:bodyPr>
          <a:lstStyle>
            <a:lvl1pPr marL="342900" indent="-342900">
              <a:buSzPct val="75000"/>
              <a:buFontTx/>
              <a:buBlip>
                <a:blip r:embed="rId8"/>
              </a:buBlip>
              <a:defRPr sz="2200">
                <a:effectLst/>
              </a:defRPr>
            </a:lvl1pPr>
            <a:lvl2pPr marL="457200" indent="0">
              <a:buFontTx/>
              <a:buNone/>
              <a:defRPr sz="2200">
                <a:effectLst/>
              </a:defRPr>
            </a:lvl2pPr>
            <a:lvl3pPr marL="914400" indent="0">
              <a:buFontTx/>
              <a:buNone/>
              <a:defRPr sz="1800">
                <a:effectLst/>
              </a:defRPr>
            </a:lvl3pPr>
            <a:lvl4pPr marL="1371600" indent="0">
              <a:buFontTx/>
              <a:buNone/>
              <a:defRPr sz="1600">
                <a:effectLst/>
              </a:defRPr>
            </a:lvl4pPr>
            <a:lvl5pPr marL="1828800" indent="0">
              <a:buFontTx/>
              <a:buNone/>
              <a:defRPr sz="1600">
                <a:effectLst/>
              </a:defRPr>
            </a:lvl5pPr>
          </a:lstStyle>
          <a:p>
            <a:pPr lvl="0"/>
            <a:r>
              <a:rPr lang="en-US" smtClean="0">
                <a:effectLst/>
              </a:rPr>
              <a:t>Click to edit Master text styles</a:t>
            </a:r>
          </a:p>
          <a:p>
            <a:pPr lvl="1"/>
            <a:r>
              <a:rPr lang="en-US" smtClean="0">
                <a:effectLst/>
              </a:rPr>
              <a:t>	Second level</a:t>
            </a:r>
          </a:p>
          <a:p>
            <a:pPr lvl="2"/>
            <a:r>
              <a:rPr lang="en-US" smtClean="0">
                <a:effectLst/>
              </a:rPr>
              <a:t>	Third level</a:t>
            </a:r>
          </a:p>
          <a:p>
            <a:pPr lvl="3"/>
            <a:r>
              <a:rPr lang="en-US" smtClean="0">
                <a:effectLst/>
              </a:rPr>
              <a:t>	Fourth level</a:t>
            </a:r>
          </a:p>
          <a:p>
            <a:pPr lvl="4"/>
            <a:r>
              <a:rPr lang="en-US" smtClean="0">
                <a:effectLst/>
              </a:rPr>
              <a:t>	Fifth level</a:t>
            </a:r>
            <a:endParaRPr lang="en-US">
              <a:effectLst/>
            </a:endParaRPr>
          </a:p>
        </p:txBody>
      </p:sp>
      <p:sp>
        <p:nvSpPr>
          <p:cNvPr id="6" name="Slide Number Placeholder 5"/>
          <p:cNvSpPr>
            <a:spLocks noGrp="1"/>
          </p:cNvSpPr>
          <p:nvPr>
            <p:ph type="sldNum" sz="quarter" idx="12"/>
            <p:custDataLst>
              <p:tags r:id="rId4"/>
            </p:custDataLst>
          </p:nvPr>
        </p:nvSpPr>
        <p:spPr>
          <a:xfrm>
            <a:off x="457200" y="6356350"/>
            <a:ext cx="2133600" cy="365125"/>
          </a:xfrm>
          <a:effectLst/>
        </p:spPr>
        <p:txBody>
          <a:bodyPr/>
          <a:lstStyle>
            <a:lvl1pPr algn="l">
              <a:defRPr>
                <a:solidFill>
                  <a:srgbClr val="FFFFFF"/>
                </a:solidFill>
                <a:effectLst/>
              </a:defRPr>
            </a:lvl1pPr>
          </a:lstStyle>
          <a:p>
            <a:fld id="{7B2C94C1-C8A1-554C-9FB1-69EF88191806}" type="slidenum">
              <a:rPr lang="en-US" smtClean="0">
                <a:effectLst/>
              </a:rPr>
              <a:t>‹#›</a:t>
            </a:fld>
            <a:endParaRPr lang="en-US">
              <a:effectLst/>
            </a:endParaRPr>
          </a:p>
        </p:txBody>
      </p:sp>
      <p:pic>
        <p:nvPicPr>
          <p:cNvPr id="8" name="Picture 7"/>
          <p:cNvPicPr>
            <a:picLocks noChangeAspect="1"/>
          </p:cNvPicPr>
          <p:nvPr userDrawn="1">
            <p:custDataLst>
              <p:tags r:id="rId5"/>
            </p:custDataLst>
          </p:nvPr>
        </p:nvPicPr>
        <p:blipFill>
          <a:blip r:embed="rId9">
            <a:extLst>
              <a:ext uri="{28A0092B-C50C-407E-A947-70E740481C1C}">
                <a14:useLocalDpi xmlns:a14="http://schemas.microsoft.com/office/drawing/2010/main" val="0"/>
              </a:ext>
            </a:extLst>
          </a:blip>
          <a:srcRect t="90463"/>
          <a:stretch>
            <a:fillRect/>
          </a:stretch>
        </p:blipFill>
        <p:spPr>
          <a:xfrm>
            <a:off x="0" y="6203950"/>
            <a:ext cx="9144000" cy="654050"/>
          </a:xfrm>
          <a:prstGeom prst="rect">
            <a:avLst/>
          </a:prstGeom>
          <a:effectLst/>
        </p:spPr>
      </p:pic>
    </p:spTree>
    <p:extLst>
      <p:ext uri="{BB962C8B-B14F-4D97-AF65-F5344CB8AC3E}">
        <p14:creationId xmlns:p14="http://schemas.microsoft.com/office/powerpoint/2010/main" val="2979992182"/>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a:effectLst/>
      </p:grpSpPr>
      <p:pic>
        <p:nvPicPr>
          <p:cNvPr id="10" name="Picture 9"/>
          <p:cNvPicPr>
            <a:picLocks noChangeAspect="1"/>
          </p:cNvPicPr>
          <p:nvPr userDrawn="1">
            <p:custDataLst>
              <p:tags r:id="rId1"/>
            </p:custDataLst>
          </p:nvPr>
        </p:nvPicPr>
        <p:blipFill>
          <a:blip r:embed="rId8">
            <a:extLst>
              <a:ext uri="{28A0092B-C50C-407E-A947-70E740481C1C}">
                <a14:useLocalDpi xmlns:a14="http://schemas.microsoft.com/office/drawing/2010/main" val="0"/>
              </a:ext>
            </a:extLst>
          </a:blip>
          <a:srcRect b="9584"/>
          <a:stretch>
            <a:fillRect/>
          </a:stretch>
        </p:blipFill>
        <p:spPr>
          <a:xfrm>
            <a:off x="0" y="0"/>
            <a:ext cx="9144000" cy="6200775"/>
          </a:xfrm>
          <a:prstGeom prst="rect">
            <a:avLst/>
          </a:prstGeom>
          <a:effectLst/>
        </p:spPr>
      </p:pic>
      <p:sp>
        <p:nvSpPr>
          <p:cNvPr id="6" name="Title 1"/>
          <p:cNvSpPr>
            <a:spLocks noGrp="1"/>
          </p:cNvSpPr>
          <p:nvPr>
            <p:ph type="title"/>
            <p:custDataLst>
              <p:tags r:id="rId2"/>
            </p:custDataLst>
          </p:nvPr>
        </p:nvSpPr>
        <p:spPr>
          <a:xfrm>
            <a:off x="457200" y="753370"/>
            <a:ext cx="8229600" cy="894068"/>
          </a:xfrm>
          <a:effectLst/>
        </p:spPr>
        <p:txBody>
          <a:bodyPr>
            <a:normAutofit/>
          </a:bodyPr>
          <a:lstStyle>
            <a:lvl1pPr algn="l">
              <a:defRPr sz="2800" b="1" i="0">
                <a:solidFill>
                  <a:schemeClr val="bg1"/>
                </a:solidFill>
                <a:effectLst/>
              </a:defRPr>
            </a:lvl1pPr>
          </a:lstStyle>
          <a:p>
            <a:r>
              <a:rPr lang="en-US" smtClean="0">
                <a:effectLst/>
              </a:rPr>
              <a:t>Click to edit Master title style</a:t>
            </a:r>
            <a:endParaRPr lang="en-US">
              <a:effectLst/>
            </a:endParaRPr>
          </a:p>
        </p:txBody>
      </p:sp>
      <p:sp>
        <p:nvSpPr>
          <p:cNvPr id="7" name="Content Placeholder 2"/>
          <p:cNvSpPr>
            <a:spLocks noGrp="1"/>
          </p:cNvSpPr>
          <p:nvPr>
            <p:ph idx="1"/>
            <p:custDataLst>
              <p:tags r:id="rId3"/>
            </p:custDataLst>
          </p:nvPr>
        </p:nvSpPr>
        <p:spPr>
          <a:xfrm>
            <a:off x="457200" y="1664398"/>
            <a:ext cx="8229600" cy="4204335"/>
          </a:xfrm>
          <a:effectLst/>
        </p:spPr>
        <p:txBody>
          <a:bodyPr>
            <a:noAutofit/>
          </a:bodyPr>
          <a:lstStyle>
            <a:lvl1pPr marL="342900" indent="-342900">
              <a:buSzPct val="75000"/>
              <a:buFontTx/>
              <a:buBlip>
                <a:blip r:embed="rId9"/>
              </a:buBlip>
              <a:defRPr sz="2200">
                <a:solidFill>
                  <a:srgbClr val="FFFFFF"/>
                </a:solidFill>
                <a:effectLst/>
              </a:defRPr>
            </a:lvl1pPr>
            <a:lvl2pPr marL="457200" indent="0">
              <a:buFontTx/>
              <a:buNone/>
              <a:defRPr sz="2200">
                <a:solidFill>
                  <a:srgbClr val="FFFFFF"/>
                </a:solidFill>
                <a:effectLst/>
              </a:defRPr>
            </a:lvl2pPr>
            <a:lvl3pPr marL="914400" indent="0">
              <a:buFontTx/>
              <a:buNone/>
              <a:defRPr sz="1800">
                <a:solidFill>
                  <a:srgbClr val="FFFFFF"/>
                </a:solidFill>
                <a:effectLst/>
              </a:defRPr>
            </a:lvl3pPr>
            <a:lvl4pPr marL="1371600" indent="0">
              <a:buFontTx/>
              <a:buNone/>
              <a:defRPr sz="1600">
                <a:solidFill>
                  <a:srgbClr val="FFFFFF"/>
                </a:solidFill>
                <a:effectLst/>
              </a:defRPr>
            </a:lvl4pPr>
            <a:lvl5pPr marL="1828800" indent="0">
              <a:buFontTx/>
              <a:buNone/>
              <a:defRPr sz="1600">
                <a:solidFill>
                  <a:srgbClr val="FFFFFF"/>
                </a:solidFill>
                <a:effectLst/>
              </a:defRPr>
            </a:lvl5pPr>
          </a:lstStyle>
          <a:p>
            <a:pPr lvl="0"/>
            <a:r>
              <a:rPr lang="en-US" smtClean="0">
                <a:effectLst/>
              </a:rPr>
              <a:t>Click to edit Master text styles</a:t>
            </a:r>
          </a:p>
          <a:p>
            <a:pPr lvl="1"/>
            <a:r>
              <a:rPr lang="en-US" smtClean="0">
                <a:effectLst/>
              </a:rPr>
              <a:t>	Second level</a:t>
            </a:r>
          </a:p>
          <a:p>
            <a:pPr lvl="2"/>
            <a:r>
              <a:rPr lang="en-US" smtClean="0">
                <a:effectLst/>
              </a:rPr>
              <a:t>	Third level</a:t>
            </a:r>
          </a:p>
          <a:p>
            <a:pPr lvl="3"/>
            <a:r>
              <a:rPr lang="en-US" smtClean="0">
                <a:effectLst/>
              </a:rPr>
              <a:t>	Fourth level</a:t>
            </a:r>
          </a:p>
          <a:p>
            <a:pPr lvl="4"/>
            <a:r>
              <a:rPr lang="en-US" smtClean="0">
                <a:effectLst/>
              </a:rPr>
              <a:t>	Fifth level</a:t>
            </a:r>
            <a:endParaRPr lang="en-US">
              <a:effectLst/>
            </a:endParaRPr>
          </a:p>
        </p:txBody>
      </p:sp>
      <p:sp>
        <p:nvSpPr>
          <p:cNvPr id="12" name="Slide Number Placeholder 5"/>
          <p:cNvSpPr>
            <a:spLocks noGrp="1"/>
          </p:cNvSpPr>
          <p:nvPr>
            <p:ph type="sldNum" sz="quarter" idx="12"/>
            <p:custDataLst>
              <p:tags r:id="rId4"/>
            </p:custDataLst>
          </p:nvPr>
        </p:nvSpPr>
        <p:spPr>
          <a:xfrm>
            <a:off x="457200" y="6356350"/>
            <a:ext cx="2133600" cy="365125"/>
          </a:xfrm>
          <a:effectLst/>
        </p:spPr>
        <p:txBody>
          <a:bodyPr/>
          <a:lstStyle>
            <a:lvl1pPr algn="l">
              <a:defRPr>
                <a:solidFill>
                  <a:schemeClr val="tx1"/>
                </a:solidFill>
                <a:effectLst/>
              </a:defRPr>
            </a:lvl1pPr>
          </a:lstStyle>
          <a:p>
            <a:fld id="{7B2C94C1-C8A1-554C-9FB1-69EF88191806}" type="slidenum">
              <a:rPr lang="en-US" smtClean="0">
                <a:effectLst/>
              </a:rPr>
              <a:t>‹#›</a:t>
            </a:fld>
            <a:endParaRPr lang="en-US">
              <a:effectLst/>
            </a:endParaRPr>
          </a:p>
        </p:txBody>
      </p:sp>
      <p:sp>
        <p:nvSpPr>
          <p:cNvPr id="3" name="Picture Placeholder 2"/>
          <p:cNvSpPr>
            <a:spLocks noGrp="1"/>
          </p:cNvSpPr>
          <p:nvPr>
            <p:ph type="pic" sz="quarter" idx="13"/>
            <p:custDataLst>
              <p:tags r:id="rId5"/>
            </p:custDataLst>
          </p:nvPr>
        </p:nvSpPr>
        <p:spPr>
          <a:xfrm>
            <a:off x="1600200" y="2905125"/>
            <a:ext cx="914400" cy="914400"/>
          </a:xfrm>
          <a:effectLst/>
        </p:spPr>
        <p:txBody>
          <a:bodyPr/>
          <a:lstStyle/>
          <a:p>
            <a:endParaRPr lang="en-US">
              <a:effectLst/>
            </a:endParaRPr>
          </a:p>
        </p:txBody>
      </p:sp>
      <p:pic>
        <p:nvPicPr>
          <p:cNvPr id="8" name="Picture 7"/>
          <p:cNvPicPr>
            <a:picLocks noChangeAspect="1"/>
          </p:cNvPicPr>
          <p:nvPr userDrawn="1">
            <p:custDataLst>
              <p:tags r:id="rId6"/>
            </p:custDataLst>
          </p:nvPr>
        </p:nvPicPr>
        <p:blipFill>
          <a:blip r:embed="rId10">
            <a:extLst>
              <a:ext uri="{28A0092B-C50C-407E-A947-70E740481C1C}">
                <a14:useLocalDpi xmlns:a14="http://schemas.microsoft.com/office/drawing/2010/main" val="0"/>
              </a:ext>
            </a:extLst>
          </a:blip>
          <a:srcRect t="90463"/>
          <a:stretch>
            <a:fillRect/>
          </a:stretch>
        </p:blipFill>
        <p:spPr>
          <a:xfrm>
            <a:off x="0" y="6197600"/>
            <a:ext cx="9144000" cy="654050"/>
          </a:xfrm>
          <a:prstGeom prst="rect">
            <a:avLst/>
          </a:prstGeom>
          <a:effectLst/>
        </p:spPr>
      </p:pic>
    </p:spTree>
    <p:extLst>
      <p:ext uri="{BB962C8B-B14F-4D97-AF65-F5344CB8AC3E}">
        <p14:creationId xmlns:p14="http://schemas.microsoft.com/office/powerpoint/2010/main" val="3376010350"/>
      </p:ext>
    </p:extLst>
  </p:cSld>
  <p:clrMapOvr>
    <a:masterClrMapping/>
  </p:clrMapOvr>
  <p:transition/>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a:effectLst/>
      </p:grpSpPr>
      <p:pic>
        <p:nvPicPr>
          <p:cNvPr id="6" name="Picture 5"/>
          <p:cNvPicPr>
            <a:picLocks noChangeAspect="1"/>
          </p:cNvPicPr>
          <p:nvPr userDrawn="1">
            <p:custDataLst>
              <p:tags r:id="rId1"/>
            </p:custDataLst>
          </p:nvPr>
        </p:nvPicPr>
        <p:blipFill>
          <a:blip r:embed="rId7">
            <a:extLst>
              <a:ext uri="{28A0092B-C50C-407E-A947-70E740481C1C}">
                <a14:useLocalDpi xmlns:a14="http://schemas.microsoft.com/office/drawing/2010/main" val="0"/>
              </a:ext>
            </a:extLst>
          </a:blip>
          <a:stretch>
            <a:fillRect/>
          </a:stretch>
        </p:blipFill>
        <p:spPr>
          <a:xfrm>
            <a:off x="0" y="0"/>
            <a:ext cx="9144000" cy="6858000"/>
          </a:xfrm>
          <a:prstGeom prst="rect">
            <a:avLst/>
          </a:prstGeom>
          <a:effectLst/>
        </p:spPr>
      </p:pic>
      <p:sp>
        <p:nvSpPr>
          <p:cNvPr id="7" name="Title 1"/>
          <p:cNvSpPr>
            <a:spLocks noGrp="1"/>
          </p:cNvSpPr>
          <p:nvPr>
            <p:ph type="title"/>
            <p:custDataLst>
              <p:tags r:id="rId2"/>
            </p:custDataLst>
          </p:nvPr>
        </p:nvSpPr>
        <p:spPr>
          <a:xfrm>
            <a:off x="457200" y="753370"/>
            <a:ext cx="8229600" cy="894068"/>
          </a:xfrm>
          <a:effectLst/>
        </p:spPr>
        <p:txBody>
          <a:bodyPr>
            <a:normAutofit/>
          </a:bodyPr>
          <a:lstStyle>
            <a:lvl1pPr algn="l">
              <a:defRPr sz="2800" b="1" i="0">
                <a:solidFill>
                  <a:schemeClr val="bg1"/>
                </a:solidFill>
                <a:effectLst/>
              </a:defRPr>
            </a:lvl1pPr>
          </a:lstStyle>
          <a:p>
            <a:r>
              <a:rPr lang="en-US" smtClean="0">
                <a:effectLst/>
              </a:rPr>
              <a:t>Click to edit Master title style</a:t>
            </a:r>
            <a:endParaRPr lang="en-US">
              <a:effectLst/>
            </a:endParaRPr>
          </a:p>
        </p:txBody>
      </p:sp>
      <p:sp>
        <p:nvSpPr>
          <p:cNvPr id="8" name="Content Placeholder 2"/>
          <p:cNvSpPr>
            <a:spLocks noGrp="1"/>
          </p:cNvSpPr>
          <p:nvPr>
            <p:ph idx="1"/>
            <p:custDataLst>
              <p:tags r:id="rId3"/>
            </p:custDataLst>
          </p:nvPr>
        </p:nvSpPr>
        <p:spPr>
          <a:xfrm>
            <a:off x="457200" y="1664398"/>
            <a:ext cx="8229600" cy="4204335"/>
          </a:xfrm>
          <a:effectLst/>
        </p:spPr>
        <p:txBody>
          <a:bodyPr>
            <a:noAutofit/>
          </a:bodyPr>
          <a:lstStyle>
            <a:lvl1pPr marL="342900" indent="-342900">
              <a:buSzPct val="75000"/>
              <a:buFontTx/>
              <a:buBlip>
                <a:blip r:embed="rId8"/>
              </a:buBlip>
              <a:defRPr sz="2200">
                <a:solidFill>
                  <a:srgbClr val="FFFFFF"/>
                </a:solidFill>
                <a:effectLst/>
              </a:defRPr>
            </a:lvl1pPr>
            <a:lvl2pPr marL="457200" indent="0">
              <a:buFontTx/>
              <a:buNone/>
              <a:defRPr sz="2200">
                <a:solidFill>
                  <a:srgbClr val="FFFFFF"/>
                </a:solidFill>
                <a:effectLst/>
              </a:defRPr>
            </a:lvl2pPr>
            <a:lvl3pPr marL="914400" indent="0">
              <a:buFontTx/>
              <a:buNone/>
              <a:defRPr sz="1800">
                <a:solidFill>
                  <a:srgbClr val="FFFFFF"/>
                </a:solidFill>
                <a:effectLst/>
              </a:defRPr>
            </a:lvl3pPr>
            <a:lvl4pPr marL="1371600" indent="0">
              <a:buFontTx/>
              <a:buNone/>
              <a:defRPr sz="1600">
                <a:solidFill>
                  <a:srgbClr val="FFFFFF"/>
                </a:solidFill>
                <a:effectLst/>
              </a:defRPr>
            </a:lvl4pPr>
            <a:lvl5pPr marL="1828800" indent="0">
              <a:buFontTx/>
              <a:buNone/>
              <a:defRPr sz="1600">
                <a:solidFill>
                  <a:srgbClr val="FFFFFF"/>
                </a:solidFill>
                <a:effectLst/>
              </a:defRPr>
            </a:lvl5pPr>
          </a:lstStyle>
          <a:p>
            <a:pPr lvl="0"/>
            <a:r>
              <a:rPr lang="en-US" smtClean="0">
                <a:effectLst/>
              </a:rPr>
              <a:t>Click to edit Master text styles</a:t>
            </a:r>
          </a:p>
          <a:p>
            <a:pPr lvl="1"/>
            <a:r>
              <a:rPr lang="en-US" smtClean="0">
                <a:effectLst/>
              </a:rPr>
              <a:t>	Second level</a:t>
            </a:r>
          </a:p>
          <a:p>
            <a:pPr lvl="2"/>
            <a:r>
              <a:rPr lang="en-US" smtClean="0">
                <a:effectLst/>
              </a:rPr>
              <a:t>	Third level</a:t>
            </a:r>
          </a:p>
          <a:p>
            <a:pPr lvl="3"/>
            <a:r>
              <a:rPr lang="en-US" smtClean="0">
                <a:effectLst/>
              </a:rPr>
              <a:t>	Fourth level</a:t>
            </a:r>
          </a:p>
          <a:p>
            <a:pPr lvl="4"/>
            <a:r>
              <a:rPr lang="en-US" smtClean="0">
                <a:effectLst/>
              </a:rPr>
              <a:t>	Fifth level</a:t>
            </a:r>
            <a:endParaRPr lang="en-US">
              <a:effectLst/>
            </a:endParaRPr>
          </a:p>
        </p:txBody>
      </p:sp>
      <p:sp>
        <p:nvSpPr>
          <p:cNvPr id="12" name="Slide Number Placeholder 5"/>
          <p:cNvSpPr>
            <a:spLocks noGrp="1"/>
          </p:cNvSpPr>
          <p:nvPr>
            <p:ph type="sldNum" sz="quarter" idx="12"/>
            <p:custDataLst>
              <p:tags r:id="rId4"/>
            </p:custDataLst>
          </p:nvPr>
        </p:nvSpPr>
        <p:spPr>
          <a:xfrm>
            <a:off x="457200" y="6356350"/>
            <a:ext cx="2133600" cy="365125"/>
          </a:xfrm>
          <a:effectLst/>
        </p:spPr>
        <p:txBody>
          <a:bodyPr/>
          <a:lstStyle>
            <a:lvl1pPr algn="l">
              <a:defRPr>
                <a:solidFill>
                  <a:schemeClr val="tx1"/>
                </a:solidFill>
                <a:effectLst/>
              </a:defRPr>
            </a:lvl1pPr>
          </a:lstStyle>
          <a:p>
            <a:fld id="{7B2C94C1-C8A1-554C-9FB1-69EF88191806}" type="slidenum">
              <a:rPr lang="en-US" smtClean="0">
                <a:effectLst/>
              </a:rPr>
              <a:t>‹#›</a:t>
            </a:fld>
            <a:endParaRPr lang="en-US">
              <a:effectLst/>
            </a:endParaRPr>
          </a:p>
        </p:txBody>
      </p:sp>
      <p:sp>
        <p:nvSpPr>
          <p:cNvPr id="2" name="Rectangle 1"/>
          <p:cNvSpPr/>
          <p:nvPr userDrawn="1">
            <p:custDataLst>
              <p:tags r:id="rId5"/>
            </p:custDataLst>
          </p:nvPr>
        </p:nvSpPr>
        <p:spPr>
          <a:xfrm>
            <a:off x="7381875" y="6356350"/>
            <a:ext cx="1228725" cy="365125"/>
          </a:xfrm>
          <a:prstGeom prst="rect">
            <a:avLst/>
          </a:prstGeom>
          <a:ln>
            <a:solidFill>
              <a:schemeClr val="bg1"/>
            </a:solidFill>
          </a:ln>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US">
              <a:effectLst/>
            </a:endParaRPr>
          </a:p>
        </p:txBody>
      </p:sp>
    </p:spTree>
    <p:extLst>
      <p:ext uri="{BB962C8B-B14F-4D97-AF65-F5344CB8AC3E}">
        <p14:creationId xmlns:p14="http://schemas.microsoft.com/office/powerpoint/2010/main" val="1719656311"/>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a:effectLst/>
      </p:grpSpPr>
      <p:pic>
        <p:nvPicPr>
          <p:cNvPr id="7" name="Picture 6"/>
          <p:cNvPicPr>
            <a:picLocks noChangeAspect="1"/>
          </p:cNvPicPr>
          <p:nvPr userDrawn="1">
            <p:custDataLst>
              <p:tags r:id="rId1"/>
            </p:custDataLst>
          </p:nvPr>
        </p:nvPicPr>
        <p:blipFill>
          <a:blip r:embed="rId6">
            <a:extLst>
              <a:ext uri="{28A0092B-C50C-407E-A947-70E740481C1C}">
                <a14:useLocalDpi xmlns:a14="http://schemas.microsoft.com/office/drawing/2010/main" val="0"/>
              </a:ext>
            </a:extLst>
          </a:blip>
          <a:stretch>
            <a:fillRect/>
          </a:stretch>
        </p:blipFill>
        <p:spPr>
          <a:xfrm>
            <a:off x="0" y="0"/>
            <a:ext cx="9144000" cy="6858000"/>
          </a:xfrm>
          <a:prstGeom prst="rect">
            <a:avLst/>
          </a:prstGeom>
          <a:effectLst/>
        </p:spPr>
      </p:pic>
      <p:sp>
        <p:nvSpPr>
          <p:cNvPr id="2" name="Title 1"/>
          <p:cNvSpPr>
            <a:spLocks noGrp="1"/>
          </p:cNvSpPr>
          <p:nvPr>
            <p:ph type="title"/>
            <p:custDataLst>
              <p:tags r:id="rId2"/>
            </p:custDataLst>
          </p:nvPr>
        </p:nvSpPr>
        <p:spPr>
          <a:xfrm>
            <a:off x="722313" y="3521188"/>
            <a:ext cx="7772400" cy="1362075"/>
          </a:xfrm>
          <a:effectLst/>
        </p:spPr>
        <p:txBody>
          <a:bodyPr anchor="t">
            <a:normAutofit/>
          </a:bodyPr>
          <a:lstStyle>
            <a:lvl1pPr algn="l">
              <a:defRPr sz="2800" b="1" i="0" cap="none">
                <a:solidFill>
                  <a:schemeClr val="bg1"/>
                </a:solidFill>
                <a:effectLst/>
              </a:defRPr>
            </a:lvl1pPr>
          </a:lstStyle>
          <a:p>
            <a:r>
              <a:rPr lang="en-US" smtClean="0">
                <a:effectLst/>
              </a:rPr>
              <a:t>Click to edit Master title style</a:t>
            </a:r>
            <a:endParaRPr lang="en-US">
              <a:effectLst/>
            </a:endParaRPr>
          </a:p>
        </p:txBody>
      </p:sp>
      <p:sp>
        <p:nvSpPr>
          <p:cNvPr id="6" name="Slide Number Placeholder 5"/>
          <p:cNvSpPr>
            <a:spLocks noGrp="1"/>
          </p:cNvSpPr>
          <p:nvPr>
            <p:ph type="sldNum" sz="quarter" idx="12"/>
            <p:custDataLst>
              <p:tags r:id="rId3"/>
            </p:custDataLst>
          </p:nvPr>
        </p:nvSpPr>
        <p:spPr>
          <a:xfrm>
            <a:off x="457200" y="6356350"/>
            <a:ext cx="2133600" cy="365125"/>
          </a:xfrm>
          <a:effectLst/>
        </p:spPr>
        <p:txBody>
          <a:bodyPr/>
          <a:lstStyle>
            <a:lvl1pPr algn="l">
              <a:defRPr>
                <a:solidFill>
                  <a:srgbClr val="FFFFFF"/>
                </a:solidFill>
                <a:effectLst/>
              </a:defRPr>
            </a:lvl1pPr>
          </a:lstStyle>
          <a:p>
            <a:fld id="{7B2C94C1-C8A1-554C-9FB1-69EF88191806}" type="slidenum">
              <a:rPr lang="en-US" smtClean="0">
                <a:effectLst/>
              </a:rPr>
              <a:t>‹#›</a:t>
            </a:fld>
            <a:endParaRPr lang="en-US">
              <a:effectLst/>
            </a:endParaRPr>
          </a:p>
        </p:txBody>
      </p:sp>
      <p:pic>
        <p:nvPicPr>
          <p:cNvPr id="5" name="Picture 4"/>
          <p:cNvPicPr>
            <a:picLocks noChangeAspect="1"/>
          </p:cNvPicPr>
          <p:nvPr userDrawn="1">
            <p:custDataLst>
              <p:tags r:id="rId4"/>
            </p:custDataLst>
          </p:nvPr>
        </p:nvPicPr>
        <p:blipFill>
          <a:blip r:embed="rId6">
            <a:extLst>
              <a:ext uri="{28A0092B-C50C-407E-A947-70E740481C1C}">
                <a14:useLocalDpi xmlns:a14="http://schemas.microsoft.com/office/drawing/2010/main" val="0"/>
              </a:ext>
            </a:extLst>
          </a:blip>
          <a:srcRect t="65972" b="24722"/>
          <a:stretch>
            <a:fillRect/>
          </a:stretch>
        </p:blipFill>
        <p:spPr>
          <a:xfrm>
            <a:off x="0" y="6215062"/>
            <a:ext cx="9144000" cy="638176"/>
          </a:xfrm>
          <a:prstGeom prst="rect">
            <a:avLst/>
          </a:prstGeom>
          <a:effectLst/>
        </p:spPr>
      </p:pic>
    </p:spTree>
    <p:extLst>
      <p:ext uri="{BB962C8B-B14F-4D97-AF65-F5344CB8AC3E}">
        <p14:creationId xmlns:p14="http://schemas.microsoft.com/office/powerpoint/2010/main" val="1439561919"/>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a:effectLst/>
      </p:grpSpPr>
      <p:pic>
        <p:nvPicPr>
          <p:cNvPr id="8" name="Picture 7"/>
          <p:cNvPicPr>
            <a:picLocks noChangeAspect="1"/>
          </p:cNvPicPr>
          <p:nvPr userDrawn="1">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a:effectLst/>
        </p:spPr>
      </p:pic>
      <p:sp>
        <p:nvSpPr>
          <p:cNvPr id="6" name="Title 1"/>
          <p:cNvSpPr>
            <a:spLocks noGrp="1"/>
          </p:cNvSpPr>
          <p:nvPr>
            <p:ph type="title"/>
            <p:custDataLst>
              <p:tags r:id="rId2"/>
            </p:custDataLst>
          </p:nvPr>
        </p:nvSpPr>
        <p:spPr>
          <a:xfrm>
            <a:off x="3149183" y="3521188"/>
            <a:ext cx="5345530" cy="1362075"/>
          </a:xfrm>
          <a:effectLst/>
        </p:spPr>
        <p:txBody>
          <a:bodyPr anchor="t">
            <a:normAutofit/>
          </a:bodyPr>
          <a:lstStyle>
            <a:lvl1pPr algn="l">
              <a:defRPr sz="2800" b="1" i="0" cap="none">
                <a:solidFill>
                  <a:schemeClr val="bg1"/>
                </a:solidFill>
                <a:effectLst/>
              </a:defRPr>
            </a:lvl1pPr>
          </a:lstStyle>
          <a:p>
            <a:r>
              <a:rPr lang="en-US" smtClean="0">
                <a:effectLst/>
              </a:rPr>
              <a:t>Click to edit Master title style</a:t>
            </a:r>
            <a:endParaRPr lang="en-US">
              <a:effectLst/>
            </a:endParaRPr>
          </a:p>
        </p:txBody>
      </p:sp>
      <p:sp>
        <p:nvSpPr>
          <p:cNvPr id="9" name="Slide Number Placeholder 5"/>
          <p:cNvSpPr>
            <a:spLocks noGrp="1"/>
          </p:cNvSpPr>
          <p:nvPr>
            <p:ph type="sldNum" sz="quarter" idx="12"/>
            <p:custDataLst>
              <p:tags r:id="rId3"/>
            </p:custDataLst>
          </p:nvPr>
        </p:nvSpPr>
        <p:spPr>
          <a:xfrm>
            <a:off x="457200" y="6356350"/>
            <a:ext cx="2133600" cy="365125"/>
          </a:xfrm>
          <a:effectLst/>
        </p:spPr>
        <p:txBody>
          <a:bodyPr/>
          <a:lstStyle>
            <a:lvl1pPr algn="l">
              <a:defRPr>
                <a:solidFill>
                  <a:srgbClr val="FFFFFF"/>
                </a:solidFill>
                <a:effectLst/>
              </a:defRPr>
            </a:lvl1pPr>
          </a:lstStyle>
          <a:p>
            <a:fld id="{7B2C94C1-C8A1-554C-9FB1-69EF88191806}" type="slidenum">
              <a:rPr lang="en-US" smtClean="0">
                <a:effectLst/>
              </a:rPr>
              <a:t>‹#›</a:t>
            </a:fld>
            <a:endParaRPr lang="en-US">
              <a:effectLst/>
            </a:endParaRPr>
          </a:p>
        </p:txBody>
      </p:sp>
    </p:spTree>
    <p:extLst>
      <p:ext uri="{BB962C8B-B14F-4D97-AF65-F5344CB8AC3E}">
        <p14:creationId xmlns:p14="http://schemas.microsoft.com/office/powerpoint/2010/main" val="3086391459"/>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5">
            <a:lum/>
          </a:blip>
          <a:stretch>
            <a:fillRect/>
          </a:stretch>
        </a:blipFill>
        <a:effectLst/>
      </p:bgPr>
    </p:bg>
    <p:spTree>
      <p:nvGrpSpPr>
        <p:cNvPr id="1" name=""/>
        <p:cNvGrpSpPr/>
        <p:nvPr/>
      </p:nvGrpSpPr>
      <p:grpSpPr>
        <a:xfrm>
          <a:off x="0" y="0"/>
          <a:ext cx="0" cy="0"/>
          <a:chOff x="0" y="0"/>
          <a:chExt cx="0" cy="0"/>
        </a:xfrm>
        <a:effectLst/>
      </p:grpSpPr>
      <p:sp>
        <p:nvSpPr>
          <p:cNvPr id="2" name="Title 1"/>
          <p:cNvSpPr>
            <a:spLocks noGrp="1"/>
          </p:cNvSpPr>
          <p:nvPr>
            <p:ph type="ctrTitle" hasCustomPrompt="1"/>
            <p:custDataLst>
              <p:tags r:id="rId1"/>
            </p:custDataLst>
          </p:nvPr>
        </p:nvSpPr>
        <p:spPr>
          <a:xfrm>
            <a:off x="457200" y="1981200"/>
            <a:ext cx="4419600" cy="993775"/>
          </a:xfrm>
          <a:effectLst/>
        </p:spPr>
        <p:txBody>
          <a:bodyPr>
            <a:noAutofit/>
          </a:bodyPr>
          <a:lstStyle>
            <a:lvl1pPr algn="l">
              <a:defRPr sz="3200" b="0" cap="all" baseline="0">
                <a:solidFill>
                  <a:srgbClr val="0070C0"/>
                </a:solidFill>
                <a:effectLst/>
              </a:defRPr>
            </a:lvl1pPr>
          </a:lstStyle>
          <a:p>
            <a:r>
              <a:rPr lang="en-US" smtClean="0">
                <a:effectLst/>
              </a:rPr>
              <a:t>Main title of</a:t>
            </a:r>
            <a:br>
              <a:rPr lang="en-US" smtClean="0">
                <a:effectLst/>
              </a:rPr>
            </a:br>
            <a:r>
              <a:rPr lang="en-US" smtClean="0">
                <a:effectLst/>
              </a:rPr>
              <a:t>Presentation here</a:t>
            </a:r>
            <a:endParaRPr lang="en-US">
              <a:effectLst/>
            </a:endParaRPr>
          </a:p>
        </p:txBody>
      </p:sp>
      <p:sp>
        <p:nvSpPr>
          <p:cNvPr id="3" name="Subtitle 2"/>
          <p:cNvSpPr>
            <a:spLocks noGrp="1"/>
          </p:cNvSpPr>
          <p:nvPr>
            <p:ph type="subTitle" idx="1" hasCustomPrompt="1"/>
            <p:custDataLst>
              <p:tags r:id="rId2"/>
            </p:custDataLst>
          </p:nvPr>
        </p:nvSpPr>
        <p:spPr>
          <a:xfrm>
            <a:off x="457200" y="3581400"/>
            <a:ext cx="3352800" cy="457200"/>
          </a:xfrm>
          <a:effectLst/>
        </p:spPr>
        <p:txBody>
          <a:bodyPr>
            <a:normAutofit/>
          </a:bodyPr>
          <a:lstStyle>
            <a:lvl1pPr marL="0" indent="0" algn="l">
              <a:buNone/>
              <a:defRPr sz="2800" b="0" cap="all" baseline="0">
                <a:solidFill>
                  <a:schemeClr val="tx1"/>
                </a:solidFill>
                <a:effectLst/>
                <a:latin typeface="Century Gothic" panose="020B0502020202020204" pitchFamily="34" charset="0"/>
              </a:defRPr>
            </a:lvl1pPr>
            <a:lvl2pPr marL="457200" indent="0" algn="ctr">
              <a:buNone/>
              <a:defRPr>
                <a:solidFill>
                  <a:schemeClr val="tx1">
                    <a:tint val="75000"/>
                  </a:schemeClr>
                </a:solidFill>
                <a:effectLst/>
              </a:defRPr>
            </a:lvl2pPr>
            <a:lvl3pPr marL="914400" indent="0" algn="ctr">
              <a:buNone/>
              <a:defRPr>
                <a:solidFill>
                  <a:schemeClr val="tx1">
                    <a:tint val="75000"/>
                  </a:schemeClr>
                </a:solidFill>
                <a:effectLst/>
              </a:defRPr>
            </a:lvl3pPr>
            <a:lvl4pPr marL="1371600" indent="0" algn="ctr">
              <a:buNone/>
              <a:defRPr>
                <a:solidFill>
                  <a:schemeClr val="tx1">
                    <a:tint val="75000"/>
                  </a:schemeClr>
                </a:solidFill>
                <a:effectLst/>
              </a:defRPr>
            </a:lvl4pPr>
            <a:lvl5pPr marL="1828800" indent="0" algn="ctr">
              <a:buNone/>
              <a:defRPr>
                <a:solidFill>
                  <a:schemeClr val="tx1">
                    <a:tint val="75000"/>
                  </a:schemeClr>
                </a:solidFill>
                <a:effectLst/>
              </a:defRPr>
            </a:lvl5pPr>
            <a:lvl6pPr marL="2286000" indent="0" algn="ctr">
              <a:buNone/>
              <a:defRPr>
                <a:solidFill>
                  <a:schemeClr val="tx1">
                    <a:tint val="75000"/>
                  </a:schemeClr>
                </a:solidFill>
                <a:effectLst/>
              </a:defRPr>
            </a:lvl6pPr>
            <a:lvl7pPr marL="2743200" indent="0" algn="ctr">
              <a:buNone/>
              <a:defRPr>
                <a:solidFill>
                  <a:schemeClr val="tx1">
                    <a:tint val="75000"/>
                  </a:schemeClr>
                </a:solidFill>
                <a:effectLst/>
              </a:defRPr>
            </a:lvl7pPr>
            <a:lvl8pPr marL="3200400" indent="0" algn="ctr">
              <a:buNone/>
              <a:defRPr>
                <a:solidFill>
                  <a:schemeClr val="tx1">
                    <a:tint val="75000"/>
                  </a:schemeClr>
                </a:solidFill>
                <a:effectLst/>
              </a:defRPr>
            </a:lvl8pPr>
            <a:lvl9pPr marL="3657600" indent="0" algn="ctr">
              <a:buNone/>
              <a:defRPr>
                <a:solidFill>
                  <a:schemeClr val="tx1">
                    <a:tint val="75000"/>
                  </a:schemeClr>
                </a:solidFill>
                <a:effectLst/>
              </a:defRPr>
            </a:lvl9pPr>
          </a:lstStyle>
          <a:p>
            <a:r>
              <a:rPr lang="en-US" smtClean="0">
                <a:effectLst/>
              </a:rPr>
              <a:t>Speaker Name</a:t>
            </a:r>
          </a:p>
        </p:txBody>
      </p:sp>
      <p:sp>
        <p:nvSpPr>
          <p:cNvPr id="10" name="Text Placeholder 9"/>
          <p:cNvSpPr>
            <a:spLocks noGrp="1"/>
          </p:cNvSpPr>
          <p:nvPr>
            <p:ph type="body" sz="quarter" idx="10" hasCustomPrompt="1"/>
            <p:custDataLst>
              <p:tags r:id="rId3"/>
            </p:custDataLst>
          </p:nvPr>
        </p:nvSpPr>
        <p:spPr>
          <a:xfrm>
            <a:off x="457200" y="4038600"/>
            <a:ext cx="2743200" cy="381000"/>
          </a:xfrm>
          <a:effectLst/>
        </p:spPr>
        <p:txBody>
          <a:bodyPr>
            <a:normAutofit/>
          </a:bodyPr>
          <a:lstStyle>
            <a:lvl1pPr marL="0" indent="0">
              <a:buNone/>
              <a:defRPr sz="2000" b="0" i="1" cap="all" baseline="0">
                <a:effectLst/>
                <a:latin typeface="Century Gothic" panose="020B0502020202020204" pitchFamily="34" charset="0"/>
              </a:defRPr>
            </a:lvl1pPr>
          </a:lstStyle>
          <a:p>
            <a:pPr lvl="0"/>
            <a:r>
              <a:rPr lang="en-US" smtClean="0">
                <a:effectLst/>
              </a:rPr>
              <a:t>Speaker title</a:t>
            </a:r>
            <a:endParaRPr lang="en-US">
              <a:effectLst/>
            </a:endParaRPr>
          </a:p>
        </p:txBody>
      </p:sp>
    </p:spTree>
    <p:extLst>
      <p:ext uri="{BB962C8B-B14F-4D97-AF65-F5344CB8AC3E}">
        <p14:creationId xmlns:p14="http://schemas.microsoft.com/office/powerpoint/2010/main" val="3894740591"/>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a:effectLst/>
      </p:grpSpPr>
      <p:sp>
        <p:nvSpPr>
          <p:cNvPr id="2" name="Title 1"/>
          <p:cNvSpPr>
            <a:spLocks noGrp="1"/>
          </p:cNvSpPr>
          <p:nvPr>
            <p:ph type="title"/>
            <p:custDataLst>
              <p:tags r:id="rId1"/>
            </p:custDataLst>
          </p:nvPr>
        </p:nvSpPr>
        <p:spPr>
          <a:xfrm>
            <a:off x="457200" y="381000"/>
            <a:ext cx="8229600" cy="838200"/>
          </a:xfrm>
          <a:effectLst/>
        </p:spPr>
        <p:txBody>
          <a:bodyPr>
            <a:normAutofit/>
          </a:bodyPr>
          <a:lstStyle>
            <a:lvl1pPr algn="l">
              <a:defRPr sz="3600" b="0">
                <a:solidFill>
                  <a:srgbClr val="0070C0"/>
                </a:solidFill>
                <a:effectLst/>
              </a:defRPr>
            </a:lvl1pPr>
          </a:lstStyle>
          <a:p>
            <a:r>
              <a:rPr lang="en-US" smtClean="0">
                <a:effectLst/>
              </a:rPr>
              <a:t>Click to edit Master title style</a:t>
            </a:r>
            <a:endParaRPr lang="en-US">
              <a:effectLst/>
            </a:endParaRPr>
          </a:p>
        </p:txBody>
      </p:sp>
      <p:sp>
        <p:nvSpPr>
          <p:cNvPr id="3" name="Content Placeholder 2"/>
          <p:cNvSpPr>
            <a:spLocks noGrp="1"/>
          </p:cNvSpPr>
          <p:nvPr>
            <p:ph idx="1"/>
            <p:custDataLst>
              <p:tags r:id="rId2"/>
            </p:custDataLst>
          </p:nvPr>
        </p:nvSpPr>
        <p:spPr>
          <a:xfrm>
            <a:off x="457200" y="1295400"/>
            <a:ext cx="8229600" cy="4525963"/>
          </a:xfrm>
          <a:effectLst/>
        </p:spPr>
        <p:txBody>
          <a:bodyPr>
            <a:normAutofit/>
          </a:bodyPr>
          <a:lstStyle>
            <a:lvl1pPr>
              <a:buClr>
                <a:srgbClr val="0070C0"/>
              </a:buClr>
              <a:defRPr sz="2400">
                <a:effectLst/>
              </a:defRPr>
            </a:lvl1pPr>
            <a:lvl2pPr>
              <a:buClr>
                <a:srgbClr val="0070C0"/>
              </a:buClr>
              <a:defRPr sz="2000">
                <a:effectLst/>
              </a:defRPr>
            </a:lvl2pPr>
            <a:lvl3pPr>
              <a:buClr>
                <a:srgbClr val="0070C0"/>
              </a:buClr>
              <a:defRPr sz="1800">
                <a:effectLst/>
              </a:defRPr>
            </a:lvl3pPr>
            <a:lvl4pPr>
              <a:buClr>
                <a:srgbClr val="0070C0"/>
              </a:buClr>
              <a:defRPr sz="1600">
                <a:effectLst/>
              </a:defRPr>
            </a:lvl4pPr>
            <a:lvl5pPr>
              <a:buClr>
                <a:srgbClr val="0070C0"/>
              </a:buClr>
              <a:defRPr sz="1600">
                <a:effectLst/>
              </a:defRPr>
            </a:lvl5pPr>
          </a:lstStyle>
          <a:p>
            <a:pPr lvl="0"/>
            <a:r>
              <a:rPr lang="en-US" smtClean="0">
                <a:effectLst/>
              </a:rPr>
              <a:t>Click to edit Master text styles</a:t>
            </a:r>
          </a:p>
          <a:p>
            <a:pPr lvl="1"/>
            <a:r>
              <a:rPr lang="en-US" smtClean="0">
                <a:effectLst/>
              </a:rPr>
              <a:t>Second level</a:t>
            </a:r>
          </a:p>
          <a:p>
            <a:pPr lvl="2"/>
            <a:r>
              <a:rPr lang="en-US" smtClean="0">
                <a:effectLst/>
              </a:rPr>
              <a:t>Third level</a:t>
            </a:r>
          </a:p>
          <a:p>
            <a:pPr lvl="3"/>
            <a:r>
              <a:rPr lang="en-US" smtClean="0">
                <a:effectLst/>
              </a:rPr>
              <a:t>Fourth level</a:t>
            </a:r>
          </a:p>
          <a:p>
            <a:pPr lvl="4"/>
            <a:r>
              <a:rPr lang="en-US" smtClean="0">
                <a:effectLst/>
              </a:rPr>
              <a:t>Fifth level</a:t>
            </a:r>
            <a:endParaRPr lang="en-US">
              <a:effectLst/>
            </a:endParaRPr>
          </a:p>
        </p:txBody>
      </p:sp>
      <p:sp>
        <p:nvSpPr>
          <p:cNvPr id="7" name="Date Placeholder 3"/>
          <p:cNvSpPr>
            <a:spLocks noGrp="1"/>
          </p:cNvSpPr>
          <p:nvPr>
            <p:ph type="dt" sz="half" idx="10"/>
            <p:custDataLst>
              <p:tags r:id="rId3"/>
            </p:custDataLst>
          </p:nvPr>
        </p:nvSpPr>
        <p:spPr>
          <a:xfrm>
            <a:off x="457200" y="6356350"/>
            <a:ext cx="2133600" cy="365125"/>
          </a:xfrm>
          <a:effectLst/>
        </p:spPr>
        <p:txBody>
          <a:bodyPr/>
          <a:lstStyle>
            <a:lvl1pPr algn="l">
              <a:defRPr>
                <a:solidFill>
                  <a:srgbClr val="0070C0"/>
                </a:solidFill>
                <a:effectLst/>
              </a:defRPr>
            </a:lvl1pPr>
          </a:lstStyle>
          <a:p>
            <a:fld id="{EF809137-B66A-405C-AED8-F1F8DB00F873}" type="datetimeFigureOut">
              <a:rPr lang="en-US" smtClean="0">
                <a:effectLst/>
              </a:rPr>
              <a:t>9/22/2016</a:t>
            </a:fld>
            <a:endParaRPr lang="en-US">
              <a:effectLst/>
            </a:endParaRPr>
          </a:p>
        </p:txBody>
      </p:sp>
      <p:sp>
        <p:nvSpPr>
          <p:cNvPr id="8" name="Footer Placeholder 4"/>
          <p:cNvSpPr>
            <a:spLocks noGrp="1"/>
          </p:cNvSpPr>
          <p:nvPr>
            <p:ph type="ftr" sz="quarter" idx="11"/>
            <p:custDataLst>
              <p:tags r:id="rId4"/>
            </p:custDataLst>
          </p:nvPr>
        </p:nvSpPr>
        <p:spPr>
          <a:xfrm>
            <a:off x="3124200" y="6356350"/>
            <a:ext cx="2895600" cy="365125"/>
          </a:xfrm>
          <a:effectLst/>
        </p:spPr>
        <p:txBody>
          <a:bodyPr/>
          <a:lstStyle>
            <a:lvl1pPr algn="ctr">
              <a:defRPr>
                <a:solidFill>
                  <a:srgbClr val="0070C0"/>
                </a:solidFill>
                <a:effectLst/>
              </a:defRPr>
            </a:lvl1pPr>
          </a:lstStyle>
          <a:p>
            <a:endParaRPr lang="en-US">
              <a:effectLst/>
            </a:endParaRPr>
          </a:p>
        </p:txBody>
      </p:sp>
      <p:sp>
        <p:nvSpPr>
          <p:cNvPr id="9" name="Slide Number Placeholder 5"/>
          <p:cNvSpPr>
            <a:spLocks noGrp="1"/>
          </p:cNvSpPr>
          <p:nvPr>
            <p:ph type="sldNum" sz="quarter" idx="12"/>
            <p:custDataLst>
              <p:tags r:id="rId5"/>
            </p:custDataLst>
          </p:nvPr>
        </p:nvSpPr>
        <p:spPr>
          <a:xfrm>
            <a:off x="6553200" y="6356350"/>
            <a:ext cx="609600" cy="365125"/>
          </a:xfrm>
          <a:effectLst/>
        </p:spPr>
        <p:txBody>
          <a:bodyPr/>
          <a:lstStyle>
            <a:lvl1pPr algn="l">
              <a:defRPr>
                <a:solidFill>
                  <a:srgbClr val="0070C0"/>
                </a:solidFill>
                <a:effectLst/>
              </a:defRPr>
            </a:lvl1pPr>
          </a:lstStyle>
          <a:p>
            <a:fld id="{F3FC8DDA-3B45-4C7C-8D73-4E9E9903F489}" type="slidenum">
              <a:rPr lang="en-US" smtClean="0">
                <a:effectLst/>
              </a:rPr>
              <a:t>‹#›</a:t>
            </a:fld>
            <a:endParaRPr lang="en-US">
              <a:effectLst/>
            </a:endParaRPr>
          </a:p>
        </p:txBody>
      </p:sp>
    </p:spTree>
    <p:extLst>
      <p:ext uri="{BB962C8B-B14F-4D97-AF65-F5344CB8AC3E}">
        <p14:creationId xmlns:p14="http://schemas.microsoft.com/office/powerpoint/2010/main" val="30346075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a:effectLst/>
      </p:grpSpPr>
      <p:sp>
        <p:nvSpPr>
          <p:cNvPr id="3" name="Text Placeholder 2"/>
          <p:cNvSpPr>
            <a:spLocks noGrp="1"/>
          </p:cNvSpPr>
          <p:nvPr>
            <p:ph type="body" idx="1"/>
            <p:custDataLst>
              <p:tags r:id="rId1"/>
            </p:custDataLst>
          </p:nvPr>
        </p:nvSpPr>
        <p:spPr>
          <a:xfrm>
            <a:off x="722313" y="2906713"/>
            <a:ext cx="7772400" cy="1500187"/>
          </a:xfrm>
          <a:effectLst/>
        </p:spPr>
        <p:txBody>
          <a:bodyPr anchor="b"/>
          <a:lstStyle>
            <a:lvl1pPr marL="0" indent="0">
              <a:buNone/>
              <a:defRPr sz="2000">
                <a:solidFill>
                  <a:schemeClr val="tx1"/>
                </a:solidFill>
                <a:effectLst/>
              </a:defRPr>
            </a:lvl1pPr>
            <a:lvl2pPr marL="457200" indent="0">
              <a:buNone/>
              <a:defRPr sz="1800">
                <a:solidFill>
                  <a:schemeClr val="tx1">
                    <a:tint val="75000"/>
                  </a:schemeClr>
                </a:solidFill>
                <a:effectLst/>
              </a:defRPr>
            </a:lvl2pPr>
            <a:lvl3pPr marL="914400" indent="0">
              <a:buNone/>
              <a:defRPr sz="1600">
                <a:solidFill>
                  <a:schemeClr val="tx1">
                    <a:tint val="75000"/>
                  </a:schemeClr>
                </a:solidFill>
                <a:effectLst/>
              </a:defRPr>
            </a:lvl3pPr>
            <a:lvl4pPr marL="1371600" indent="0">
              <a:buNone/>
              <a:defRPr sz="1400">
                <a:solidFill>
                  <a:schemeClr val="tx1">
                    <a:tint val="75000"/>
                  </a:schemeClr>
                </a:solidFill>
                <a:effectLst/>
              </a:defRPr>
            </a:lvl4pPr>
            <a:lvl5pPr marL="1828800" indent="0">
              <a:buNone/>
              <a:defRPr sz="1400">
                <a:solidFill>
                  <a:schemeClr val="tx1">
                    <a:tint val="75000"/>
                  </a:schemeClr>
                </a:solidFill>
                <a:effectLst/>
              </a:defRPr>
            </a:lvl5pPr>
            <a:lvl6pPr marL="2286000" indent="0">
              <a:buNone/>
              <a:defRPr sz="1400">
                <a:solidFill>
                  <a:schemeClr val="tx1">
                    <a:tint val="75000"/>
                  </a:schemeClr>
                </a:solidFill>
                <a:effectLst/>
              </a:defRPr>
            </a:lvl6pPr>
            <a:lvl7pPr marL="2743200" indent="0">
              <a:buNone/>
              <a:defRPr sz="1400">
                <a:solidFill>
                  <a:schemeClr val="tx1">
                    <a:tint val="75000"/>
                  </a:schemeClr>
                </a:solidFill>
                <a:effectLst/>
              </a:defRPr>
            </a:lvl7pPr>
            <a:lvl8pPr marL="3200400" indent="0">
              <a:buNone/>
              <a:defRPr sz="1400">
                <a:solidFill>
                  <a:schemeClr val="tx1">
                    <a:tint val="75000"/>
                  </a:schemeClr>
                </a:solidFill>
                <a:effectLst/>
              </a:defRPr>
            </a:lvl8pPr>
            <a:lvl9pPr marL="3657600" indent="0">
              <a:buNone/>
              <a:defRPr sz="1400">
                <a:solidFill>
                  <a:schemeClr val="tx1">
                    <a:tint val="75000"/>
                  </a:schemeClr>
                </a:solidFill>
                <a:effectLst/>
              </a:defRPr>
            </a:lvl9pPr>
          </a:lstStyle>
          <a:p>
            <a:pPr lvl="0"/>
            <a:r>
              <a:rPr lang="en-US" smtClean="0">
                <a:effectLst/>
              </a:rPr>
              <a:t>Click to edit Master text styles</a:t>
            </a:r>
          </a:p>
        </p:txBody>
      </p:sp>
      <p:sp>
        <p:nvSpPr>
          <p:cNvPr id="4" name="Date Placeholder 3"/>
          <p:cNvSpPr>
            <a:spLocks noGrp="1"/>
          </p:cNvSpPr>
          <p:nvPr>
            <p:ph type="dt" sz="half" idx="10"/>
            <p:custDataLst>
              <p:tags r:id="rId2"/>
            </p:custDataLst>
          </p:nvPr>
        </p:nvSpPr>
        <p:spPr>
          <a:effectLst/>
        </p:spPr>
        <p:txBody>
          <a:bodyPr/>
          <a:lstStyle>
            <a:lvl1pPr algn="l">
              <a:defRPr>
                <a:solidFill>
                  <a:srgbClr val="0070C0"/>
                </a:solidFill>
                <a:effectLst/>
              </a:defRPr>
            </a:lvl1pPr>
          </a:lstStyle>
          <a:p>
            <a:fld id="{EF809137-B66A-405C-AED8-F1F8DB00F873}" type="datetimeFigureOut">
              <a:rPr lang="en-US" smtClean="0">
                <a:effectLst/>
              </a:rPr>
              <a:t>9/22/2016</a:t>
            </a:fld>
            <a:endParaRPr lang="en-US">
              <a:effectLst/>
            </a:endParaRPr>
          </a:p>
        </p:txBody>
      </p:sp>
      <p:sp>
        <p:nvSpPr>
          <p:cNvPr id="5" name="Footer Placeholder 4"/>
          <p:cNvSpPr>
            <a:spLocks noGrp="1"/>
          </p:cNvSpPr>
          <p:nvPr>
            <p:ph type="ftr" sz="quarter" idx="11"/>
            <p:custDataLst>
              <p:tags r:id="rId3"/>
            </p:custDataLst>
          </p:nvPr>
        </p:nvSpPr>
        <p:spPr>
          <a:effectLst/>
        </p:spPr>
        <p:txBody>
          <a:bodyPr/>
          <a:lstStyle>
            <a:lvl1pPr algn="ctr">
              <a:defRPr>
                <a:solidFill>
                  <a:srgbClr val="0070C0"/>
                </a:solidFill>
                <a:effectLst/>
              </a:defRPr>
            </a:lvl1pPr>
          </a:lstStyle>
          <a:p>
            <a:endParaRPr lang="en-US">
              <a:effectLst/>
            </a:endParaRPr>
          </a:p>
        </p:txBody>
      </p:sp>
      <p:sp>
        <p:nvSpPr>
          <p:cNvPr id="6" name="Slide Number Placeholder 5"/>
          <p:cNvSpPr>
            <a:spLocks noGrp="1"/>
          </p:cNvSpPr>
          <p:nvPr>
            <p:ph type="sldNum" sz="quarter" idx="12"/>
            <p:custDataLst>
              <p:tags r:id="rId4"/>
            </p:custDataLst>
          </p:nvPr>
        </p:nvSpPr>
        <p:spPr>
          <a:xfrm>
            <a:off x="6553200" y="6356350"/>
            <a:ext cx="609600" cy="365125"/>
          </a:xfrm>
          <a:effectLst/>
        </p:spPr>
        <p:txBody>
          <a:bodyPr/>
          <a:lstStyle>
            <a:lvl1pPr algn="l">
              <a:defRPr>
                <a:solidFill>
                  <a:srgbClr val="0070C0"/>
                </a:solidFill>
                <a:effectLst/>
              </a:defRPr>
            </a:lvl1pPr>
          </a:lstStyle>
          <a:p>
            <a:fld id="{F3FC8DDA-3B45-4C7C-8D73-4E9E9903F489}" type="slidenum">
              <a:rPr lang="en-US" smtClean="0">
                <a:effectLst/>
              </a:rPr>
              <a:t>‹#›</a:t>
            </a:fld>
            <a:endParaRPr lang="en-US">
              <a:effectLst/>
            </a:endParaRPr>
          </a:p>
        </p:txBody>
      </p:sp>
      <p:sp>
        <p:nvSpPr>
          <p:cNvPr id="7" name="Title 1"/>
          <p:cNvSpPr>
            <a:spLocks noGrp="1"/>
          </p:cNvSpPr>
          <p:nvPr>
            <p:ph type="title"/>
            <p:custDataLst>
              <p:tags r:id="rId5"/>
            </p:custDataLst>
          </p:nvPr>
        </p:nvSpPr>
        <p:spPr>
          <a:xfrm>
            <a:off x="457200" y="381000"/>
            <a:ext cx="8229600" cy="838200"/>
          </a:xfrm>
          <a:effectLst/>
        </p:spPr>
        <p:txBody>
          <a:bodyPr>
            <a:normAutofit/>
          </a:bodyPr>
          <a:lstStyle>
            <a:lvl1pPr algn="l">
              <a:defRPr sz="3600" b="0">
                <a:solidFill>
                  <a:srgbClr val="0070C0"/>
                </a:solidFill>
                <a:effectLst/>
              </a:defRPr>
            </a:lvl1pPr>
          </a:lstStyle>
          <a:p>
            <a:r>
              <a:rPr lang="en-US" smtClean="0">
                <a:effectLst/>
              </a:rPr>
              <a:t>Click to edit Master title style</a:t>
            </a:r>
            <a:endParaRPr lang="en-US">
              <a:effectLst/>
            </a:endParaRPr>
          </a:p>
        </p:txBody>
      </p:sp>
    </p:spTree>
    <p:extLst>
      <p:ext uri="{BB962C8B-B14F-4D97-AF65-F5344CB8AC3E}">
        <p14:creationId xmlns:p14="http://schemas.microsoft.com/office/powerpoint/2010/main" val="1330812186"/>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theme" Target="../theme/theme1.xml"/><Relationship Id="rId12" Type="http://schemas.openxmlformats.org/officeDocument/2006/relationships/tags" Target="../tags/tag6.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5.xml"/><Relationship Id="rId5" Type="http://schemas.openxmlformats.org/officeDocument/2006/relationships/slideLayout" Target="../slideLayouts/slideLayout5.xml"/><Relationship Id="rId10" Type="http://schemas.openxmlformats.org/officeDocument/2006/relationships/tags" Target="../tags/tag4.xml"/><Relationship Id="rId4" Type="http://schemas.openxmlformats.org/officeDocument/2006/relationships/slideLayout" Target="../slideLayouts/slideLayout4.xml"/><Relationship Id="rId9" Type="http://schemas.openxmlformats.org/officeDocument/2006/relationships/tags" Target="../tags/tag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tags" Target="../tags/tag38.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ags" Target="../tags/tag37.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tags" Target="../tags/tag36.xml"/><Relationship Id="rId5" Type="http://schemas.openxmlformats.org/officeDocument/2006/relationships/slideLayout" Target="../slideLayouts/slideLayout11.xml"/><Relationship Id="rId15" Type="http://schemas.openxmlformats.org/officeDocument/2006/relationships/image" Target="../media/image9.jpeg"/><Relationship Id="rId10" Type="http://schemas.openxmlformats.org/officeDocument/2006/relationships/tags" Target="../tags/tag35.xml"/><Relationship Id="rId4" Type="http://schemas.openxmlformats.org/officeDocument/2006/relationships/slideLayout" Target="../slideLayouts/slideLayout10.xml"/><Relationship Id="rId9" Type="http://schemas.openxmlformats.org/officeDocument/2006/relationships/theme" Target="../theme/theme2.xml"/><Relationship Id="rId14" Type="http://schemas.openxmlformats.org/officeDocument/2006/relationships/tags" Target="../tags/tag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a:effectLst/>
      </p:grpSpPr>
      <p:sp>
        <p:nvSpPr>
          <p:cNvPr id="2" name="Title Placeholder 1"/>
          <p:cNvSpPr>
            <a:spLocks noGrp="1"/>
          </p:cNvSpPr>
          <p:nvPr>
            <p:ph type="title"/>
            <p:custDataLst>
              <p:tags r:id="rId8"/>
            </p:custDataLst>
          </p:nvPr>
        </p:nvSpPr>
        <p:spPr>
          <a:xfrm>
            <a:off x="457200" y="274638"/>
            <a:ext cx="8229600" cy="1143000"/>
          </a:xfrm>
          <a:prstGeom prst="rect">
            <a:avLst/>
          </a:prstGeom>
          <a:effectLst/>
        </p:spPr>
        <p:txBody>
          <a:bodyPr vert="horz" lIns="91440" tIns="45720" rIns="91440" bIns="45720" rtlCol="0" anchor="ctr">
            <a:normAutofit/>
          </a:bodyPr>
          <a:lstStyle/>
          <a:p>
            <a:r>
              <a:rPr lang="en-US" smtClean="0">
                <a:effectLst/>
              </a:rPr>
              <a:t>Click to edit Master title style</a:t>
            </a:r>
            <a:endParaRPr lang="en-US">
              <a:effectLst/>
            </a:endParaRPr>
          </a:p>
        </p:txBody>
      </p:sp>
      <p:sp>
        <p:nvSpPr>
          <p:cNvPr id="3" name="Text Placeholder 2"/>
          <p:cNvSpPr>
            <a:spLocks noGrp="1"/>
          </p:cNvSpPr>
          <p:nvPr>
            <p:ph type="body" idx="1"/>
            <p:custDataLst>
              <p:tags r:id="rId9"/>
            </p:custDataLst>
          </p:nvPr>
        </p:nvSpPr>
        <p:spPr>
          <a:xfrm>
            <a:off x="457200" y="1600200"/>
            <a:ext cx="8229600" cy="4525963"/>
          </a:xfrm>
          <a:prstGeom prst="rect">
            <a:avLst/>
          </a:prstGeom>
          <a:effectLst/>
        </p:spPr>
        <p:txBody>
          <a:bodyPr vert="horz" lIns="91440" tIns="45720" rIns="91440" bIns="45720" rtlCol="0">
            <a:normAutofit/>
          </a:bodyPr>
          <a:lstStyle/>
          <a:p>
            <a:pPr lvl="0"/>
            <a:r>
              <a:rPr lang="en-US" smtClean="0">
                <a:effectLst/>
              </a:rPr>
              <a:t>Click to edit Master text styles</a:t>
            </a:r>
          </a:p>
          <a:p>
            <a:pPr lvl="2"/>
            <a:r>
              <a:rPr lang="en-US" smtClean="0">
                <a:effectLst/>
              </a:rPr>
              <a:t>Second level</a:t>
            </a:r>
          </a:p>
          <a:p>
            <a:pPr lvl="3"/>
            <a:r>
              <a:rPr lang="en-US" smtClean="0">
                <a:effectLst/>
              </a:rPr>
              <a:t>Third level</a:t>
            </a:r>
          </a:p>
          <a:p>
            <a:pPr lvl="4"/>
            <a:r>
              <a:rPr lang="en-US" smtClean="0">
                <a:effectLst/>
              </a:rPr>
              <a:t>Fourth level</a:t>
            </a:r>
          </a:p>
          <a:p>
            <a:pPr lvl="5"/>
            <a:r>
              <a:rPr lang="en-US" smtClean="0">
                <a:effectLst/>
              </a:rPr>
              <a:t>Fifth level</a:t>
            </a:r>
            <a:endParaRPr lang="en-US">
              <a:effectLst/>
            </a:endParaRPr>
          </a:p>
        </p:txBody>
      </p:sp>
      <p:sp>
        <p:nvSpPr>
          <p:cNvPr id="4" name="Date Placeholder 3"/>
          <p:cNvSpPr>
            <a:spLocks noGrp="1"/>
          </p:cNvSpPr>
          <p:nvPr>
            <p:ph type="dt" sz="half" idx="2"/>
            <p:custDataLst>
              <p:tags r:id="rId10"/>
            </p:custDataLst>
          </p:nvPr>
        </p:nvSpPr>
        <p:spPr>
          <a:xfrm>
            <a:off x="457200" y="6356350"/>
            <a:ext cx="2133600" cy="365125"/>
          </a:xfrm>
          <a:prstGeom prst="rect">
            <a:avLst/>
          </a:prstGeom>
          <a:effectLst/>
        </p:spPr>
        <p:txBody>
          <a:bodyPr vert="horz" lIns="91440" tIns="45720" rIns="91440" bIns="45720" rtlCol="0" anchor="ctr"/>
          <a:lstStyle>
            <a:lvl1pPr algn="l">
              <a:defRPr sz="1200">
                <a:solidFill>
                  <a:schemeClr val="tx1">
                    <a:tint val="75000"/>
                  </a:schemeClr>
                </a:solidFill>
                <a:effectLst/>
              </a:defRPr>
            </a:lvl1pPr>
          </a:lstStyle>
          <a:p>
            <a:endParaRPr lang="en-US">
              <a:effectLst/>
            </a:endParaRPr>
          </a:p>
        </p:txBody>
      </p:sp>
      <p:sp>
        <p:nvSpPr>
          <p:cNvPr id="5" name="Footer Placeholder 4"/>
          <p:cNvSpPr>
            <a:spLocks noGrp="1"/>
          </p:cNvSpPr>
          <p:nvPr>
            <p:ph type="ftr" sz="quarter" idx="3"/>
            <p:custDataLst>
              <p:tags r:id="rId11"/>
            </p:custDataLst>
          </p:nvPr>
        </p:nvSpPr>
        <p:spPr>
          <a:xfrm>
            <a:off x="3124200" y="6356350"/>
            <a:ext cx="2895600" cy="365125"/>
          </a:xfrm>
          <a:prstGeom prst="rect">
            <a:avLst/>
          </a:prstGeom>
          <a:effectLst/>
        </p:spPr>
        <p:txBody>
          <a:bodyPr vert="horz" lIns="91440" tIns="45720" rIns="91440" bIns="45720" rtlCol="0" anchor="ctr"/>
          <a:lstStyle>
            <a:lvl1pPr algn="ctr">
              <a:defRPr sz="1200">
                <a:solidFill>
                  <a:schemeClr val="tx1">
                    <a:tint val="75000"/>
                  </a:schemeClr>
                </a:solidFill>
                <a:effectLst/>
              </a:defRPr>
            </a:lvl1pPr>
          </a:lstStyle>
          <a:p>
            <a:endParaRPr lang="en-US">
              <a:effectLst/>
            </a:endParaRPr>
          </a:p>
        </p:txBody>
      </p:sp>
      <p:sp>
        <p:nvSpPr>
          <p:cNvPr id="6" name="Slide Number Placeholder 5"/>
          <p:cNvSpPr>
            <a:spLocks noGrp="1"/>
          </p:cNvSpPr>
          <p:nvPr>
            <p:ph type="sldNum" sz="quarter" idx="4"/>
            <p:custDataLst>
              <p:tags r:id="rId12"/>
            </p:custDataLst>
          </p:nvPr>
        </p:nvSpPr>
        <p:spPr>
          <a:xfrm>
            <a:off x="6553200" y="6356350"/>
            <a:ext cx="2133600" cy="365125"/>
          </a:xfrm>
          <a:prstGeom prst="rect">
            <a:avLst/>
          </a:prstGeom>
          <a:effectLst/>
        </p:spPr>
        <p:txBody>
          <a:bodyPr vert="horz" lIns="91440" tIns="45720" rIns="91440" bIns="45720" rtlCol="0" anchor="ctr"/>
          <a:lstStyle>
            <a:lvl1pPr algn="r">
              <a:defRPr sz="1200">
                <a:solidFill>
                  <a:schemeClr val="tx1">
                    <a:tint val="75000"/>
                  </a:schemeClr>
                </a:solidFill>
                <a:effectLst/>
              </a:defRPr>
            </a:lvl1pPr>
          </a:lstStyle>
          <a:p>
            <a:fld id="{7B2C94C1-C8A1-554C-9FB1-69EF88191806}" type="slidenum">
              <a:rPr lang="en-US" smtClean="0">
                <a:effectLst/>
              </a:rPr>
              <a:t>‹#›</a:t>
            </a:fld>
            <a:endParaRPr lang="en-US">
              <a:effectLst/>
            </a:endParaRPr>
          </a:p>
        </p:txBody>
      </p:sp>
    </p:spTree>
    <p:extLst>
      <p:ext uri="{BB962C8B-B14F-4D97-AF65-F5344CB8AC3E}">
        <p14:creationId xmlns:p14="http://schemas.microsoft.com/office/powerpoint/2010/main" val="25452823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63" r:id="rId4"/>
    <p:sldLayoutId id="2147483660" r:id="rId5"/>
    <p:sldLayoutId id="2147483661" r:id="rId6"/>
  </p:sldLayoutIdLst>
  <p:transition/>
  <p:hf hdr="0" ftr="0" dt="0"/>
  <p:txStyles>
    <p:titleStyle>
      <a:lvl1pPr algn="l" defTabSz="457200" rtl="0" eaLnBrk="1" latinLnBrk="0" hangingPunct="1">
        <a:spcBef>
          <a:spcPct val="0"/>
        </a:spcBef>
        <a:buNone/>
        <a:defRPr sz="4400" kern="1200">
          <a:solidFill>
            <a:schemeClr val="tx1"/>
          </a:solidFill>
          <a:effectLst/>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effectLst/>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effectLst/>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effectLst/>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effectLst/>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effectLst/>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effectLst/>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effectLst/>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effectLst/>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effectLst/>
          <a:latin typeface="+mn-lt"/>
          <a:ea typeface="+mn-ea"/>
          <a:cs typeface="+mn-cs"/>
        </a:defRPr>
      </a:lvl9pPr>
    </p:bodyStyle>
    <p:otherStyle>
      <a:defPPr>
        <a:defRPr lang="en-US">
          <a:effectLst/>
        </a:defRPr>
      </a:defPPr>
      <a:lvl1pPr marL="0" algn="l" defTabSz="457200" rtl="0" eaLnBrk="1" latinLnBrk="0" hangingPunct="1">
        <a:defRPr sz="1800" kern="1200">
          <a:solidFill>
            <a:schemeClr val="tx1"/>
          </a:solidFill>
          <a:effectLst/>
          <a:latin typeface="+mn-lt"/>
          <a:ea typeface="+mn-ea"/>
          <a:cs typeface="+mn-cs"/>
        </a:defRPr>
      </a:lvl1pPr>
      <a:lvl2pPr marL="457200" algn="l" defTabSz="457200" rtl="0" eaLnBrk="1" latinLnBrk="0" hangingPunct="1">
        <a:defRPr sz="1800" kern="1200">
          <a:solidFill>
            <a:schemeClr val="tx1"/>
          </a:solidFill>
          <a:effectLst/>
          <a:latin typeface="+mn-lt"/>
          <a:ea typeface="+mn-ea"/>
          <a:cs typeface="+mn-cs"/>
        </a:defRPr>
      </a:lvl2pPr>
      <a:lvl3pPr marL="914400" algn="l" defTabSz="457200" rtl="0" eaLnBrk="1" latinLnBrk="0" hangingPunct="1">
        <a:defRPr sz="1800" kern="1200">
          <a:solidFill>
            <a:schemeClr val="tx1"/>
          </a:solidFill>
          <a:effectLst/>
          <a:latin typeface="+mn-lt"/>
          <a:ea typeface="+mn-ea"/>
          <a:cs typeface="+mn-cs"/>
        </a:defRPr>
      </a:lvl3pPr>
      <a:lvl4pPr marL="1371600" algn="l" defTabSz="457200" rtl="0" eaLnBrk="1" latinLnBrk="0" hangingPunct="1">
        <a:defRPr sz="1800" kern="1200">
          <a:solidFill>
            <a:schemeClr val="tx1"/>
          </a:solidFill>
          <a:effectLst/>
          <a:latin typeface="+mn-lt"/>
          <a:ea typeface="+mn-ea"/>
          <a:cs typeface="+mn-cs"/>
        </a:defRPr>
      </a:lvl4pPr>
      <a:lvl5pPr marL="1828800" algn="l" defTabSz="457200" rtl="0" eaLnBrk="1" latinLnBrk="0" hangingPunct="1">
        <a:defRPr sz="1800" kern="1200">
          <a:solidFill>
            <a:schemeClr val="tx1"/>
          </a:solidFill>
          <a:effectLst/>
          <a:latin typeface="+mn-lt"/>
          <a:ea typeface="+mn-ea"/>
          <a:cs typeface="+mn-cs"/>
        </a:defRPr>
      </a:lvl5pPr>
      <a:lvl6pPr marL="2286000" algn="l" defTabSz="457200" rtl="0" eaLnBrk="1" latinLnBrk="0" hangingPunct="1">
        <a:defRPr sz="1800" kern="1200">
          <a:solidFill>
            <a:schemeClr val="tx1"/>
          </a:solidFill>
          <a:effectLst/>
          <a:latin typeface="+mn-lt"/>
          <a:ea typeface="+mn-ea"/>
          <a:cs typeface="+mn-cs"/>
        </a:defRPr>
      </a:lvl6pPr>
      <a:lvl7pPr marL="2743200" algn="l" defTabSz="457200" rtl="0" eaLnBrk="1" latinLnBrk="0" hangingPunct="1">
        <a:defRPr sz="1800" kern="1200">
          <a:solidFill>
            <a:schemeClr val="tx1"/>
          </a:solidFill>
          <a:effectLst/>
          <a:latin typeface="+mn-lt"/>
          <a:ea typeface="+mn-ea"/>
          <a:cs typeface="+mn-cs"/>
        </a:defRPr>
      </a:lvl7pPr>
      <a:lvl8pPr marL="3200400" algn="l" defTabSz="457200" rtl="0" eaLnBrk="1" latinLnBrk="0" hangingPunct="1">
        <a:defRPr sz="1800" kern="1200">
          <a:solidFill>
            <a:schemeClr val="tx1"/>
          </a:solidFill>
          <a:effectLst/>
          <a:latin typeface="+mn-lt"/>
          <a:ea typeface="+mn-ea"/>
          <a:cs typeface="+mn-cs"/>
        </a:defRPr>
      </a:lvl8pPr>
      <a:lvl9pPr marL="3657600" algn="l" defTabSz="457200" rtl="0" eaLnBrk="1" latinLnBrk="0" hangingPunct="1">
        <a:defRPr sz="1800" kern="1200">
          <a:solidFill>
            <a:schemeClr val="tx1"/>
          </a:solidFill>
          <a:effectLst/>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tretch>
            <a:fillRect/>
          </a:stretch>
        </a:blipFill>
        <a:effectLst/>
      </p:bgPr>
    </p:bg>
    <p:spTree>
      <p:nvGrpSpPr>
        <p:cNvPr id="1" name=""/>
        <p:cNvGrpSpPr/>
        <p:nvPr/>
      </p:nvGrpSpPr>
      <p:grpSpPr>
        <a:xfrm>
          <a:off x="0" y="0"/>
          <a:ext cx="0" cy="0"/>
          <a:chOff x="0" y="0"/>
          <a:chExt cx="0" cy="0"/>
        </a:xfrm>
        <a:effectLst/>
      </p:grpSpPr>
      <p:sp>
        <p:nvSpPr>
          <p:cNvPr id="2" name="Title Placeholder 1"/>
          <p:cNvSpPr>
            <a:spLocks noGrp="1"/>
          </p:cNvSpPr>
          <p:nvPr>
            <p:ph type="title"/>
            <p:custDataLst>
              <p:tags r:id="rId10"/>
            </p:custDataLst>
          </p:nvPr>
        </p:nvSpPr>
        <p:spPr>
          <a:xfrm>
            <a:off x="457200" y="274638"/>
            <a:ext cx="8229600" cy="1143000"/>
          </a:xfrm>
          <a:prstGeom prst="rect">
            <a:avLst/>
          </a:prstGeom>
          <a:effectLst/>
        </p:spPr>
        <p:txBody>
          <a:bodyPr vert="horz" lIns="91440" tIns="45720" rIns="91440" bIns="45720" rtlCol="0" anchor="ctr">
            <a:normAutofit/>
          </a:bodyPr>
          <a:lstStyle/>
          <a:p>
            <a:r>
              <a:rPr lang="en-US" smtClean="0">
                <a:effectLst/>
              </a:rPr>
              <a:t>Click to edit Master title style</a:t>
            </a:r>
            <a:endParaRPr lang="en-US">
              <a:effectLst/>
            </a:endParaRPr>
          </a:p>
        </p:txBody>
      </p:sp>
      <p:sp>
        <p:nvSpPr>
          <p:cNvPr id="3" name="Text Placeholder 2"/>
          <p:cNvSpPr>
            <a:spLocks noGrp="1"/>
          </p:cNvSpPr>
          <p:nvPr>
            <p:ph type="body" idx="1"/>
            <p:custDataLst>
              <p:tags r:id="rId11"/>
            </p:custDataLst>
          </p:nvPr>
        </p:nvSpPr>
        <p:spPr>
          <a:xfrm>
            <a:off x="457200" y="1600200"/>
            <a:ext cx="8229600" cy="4525963"/>
          </a:xfrm>
          <a:prstGeom prst="rect">
            <a:avLst/>
          </a:prstGeom>
          <a:effectLst/>
        </p:spPr>
        <p:txBody>
          <a:bodyPr vert="horz" lIns="91440" tIns="45720" rIns="91440" bIns="45720" rtlCol="0">
            <a:normAutofit/>
          </a:bodyPr>
          <a:lstStyle/>
          <a:p>
            <a:pPr lvl="0"/>
            <a:r>
              <a:rPr lang="en-US" smtClean="0">
                <a:effectLst/>
              </a:rPr>
              <a:t>Click to edit Master text styles</a:t>
            </a:r>
          </a:p>
          <a:p>
            <a:pPr lvl="1"/>
            <a:r>
              <a:rPr lang="en-US" smtClean="0">
                <a:effectLst/>
              </a:rPr>
              <a:t>Second level</a:t>
            </a:r>
          </a:p>
          <a:p>
            <a:pPr lvl="2"/>
            <a:r>
              <a:rPr lang="en-US" smtClean="0">
                <a:effectLst/>
              </a:rPr>
              <a:t>Third level</a:t>
            </a:r>
          </a:p>
          <a:p>
            <a:pPr lvl="3"/>
            <a:r>
              <a:rPr lang="en-US" smtClean="0">
                <a:effectLst/>
              </a:rPr>
              <a:t>Fourth level</a:t>
            </a:r>
          </a:p>
          <a:p>
            <a:pPr lvl="4"/>
            <a:r>
              <a:rPr lang="en-US" smtClean="0">
                <a:effectLst/>
              </a:rPr>
              <a:t>Fifth level</a:t>
            </a:r>
            <a:endParaRPr lang="en-US">
              <a:effectLst/>
            </a:endParaRPr>
          </a:p>
        </p:txBody>
      </p:sp>
      <p:sp>
        <p:nvSpPr>
          <p:cNvPr id="4" name="Date Placeholder 3"/>
          <p:cNvSpPr>
            <a:spLocks noGrp="1"/>
          </p:cNvSpPr>
          <p:nvPr>
            <p:ph type="dt" sz="half" idx="2"/>
            <p:custDataLst>
              <p:tags r:id="rId12"/>
            </p:custDataLst>
          </p:nvPr>
        </p:nvSpPr>
        <p:spPr>
          <a:xfrm>
            <a:off x="457200" y="6356350"/>
            <a:ext cx="2133600" cy="365125"/>
          </a:xfrm>
          <a:prstGeom prst="rect">
            <a:avLst/>
          </a:prstGeom>
          <a:effectLst/>
        </p:spPr>
        <p:txBody>
          <a:bodyPr vert="horz" lIns="91440" tIns="45720" rIns="91440" bIns="45720" rtlCol="0" anchor="ctr"/>
          <a:lstStyle>
            <a:lvl1pPr algn="l">
              <a:defRPr sz="1200">
                <a:solidFill>
                  <a:schemeClr val="tx1">
                    <a:tint val="75000"/>
                  </a:schemeClr>
                </a:solidFill>
                <a:effectLst/>
                <a:latin typeface="Century Gothic" panose="020B0502020202020204" pitchFamily="34" charset="0"/>
              </a:defRPr>
            </a:lvl1pPr>
          </a:lstStyle>
          <a:p>
            <a:pPr defTabSz="914400"/>
            <a:fld id="{EF809137-B66A-405C-AED8-F1F8DB00F873}" type="datetimeFigureOut">
              <a:rPr lang="en-US" smtClean="0">
                <a:solidFill>
                  <a:srgbClr val="000000">
                    <a:tint val="75000"/>
                  </a:srgbClr>
                </a:solidFill>
                <a:effectLst/>
              </a:rPr>
              <a:pPr defTabSz="914400"/>
              <a:t>9/22/2016</a:t>
            </a:fld>
            <a:endParaRPr lang="en-US">
              <a:solidFill>
                <a:srgbClr val="000000">
                  <a:tint val="75000"/>
                </a:srgbClr>
              </a:solidFill>
              <a:effectLst/>
            </a:endParaRPr>
          </a:p>
        </p:txBody>
      </p:sp>
      <p:sp>
        <p:nvSpPr>
          <p:cNvPr id="5" name="Footer Placeholder 4"/>
          <p:cNvSpPr>
            <a:spLocks noGrp="1"/>
          </p:cNvSpPr>
          <p:nvPr>
            <p:ph type="ftr" sz="quarter" idx="3"/>
            <p:custDataLst>
              <p:tags r:id="rId13"/>
            </p:custDataLst>
          </p:nvPr>
        </p:nvSpPr>
        <p:spPr>
          <a:xfrm>
            <a:off x="3124200" y="6356350"/>
            <a:ext cx="2895600" cy="365125"/>
          </a:xfrm>
          <a:prstGeom prst="rect">
            <a:avLst/>
          </a:prstGeom>
          <a:effectLst/>
        </p:spPr>
        <p:txBody>
          <a:bodyPr vert="horz" lIns="91440" tIns="45720" rIns="91440" bIns="45720" rtlCol="0" anchor="ctr"/>
          <a:lstStyle>
            <a:lvl1pPr algn="ctr">
              <a:defRPr sz="1200">
                <a:solidFill>
                  <a:schemeClr val="tx1">
                    <a:tint val="75000"/>
                  </a:schemeClr>
                </a:solidFill>
                <a:effectLst/>
                <a:latin typeface="Century Gothic" panose="020B0502020202020204" pitchFamily="34" charset="0"/>
              </a:defRPr>
            </a:lvl1pPr>
          </a:lstStyle>
          <a:p>
            <a:pPr defTabSz="914400"/>
            <a:endParaRPr lang="en-US">
              <a:solidFill>
                <a:srgbClr val="000000">
                  <a:tint val="75000"/>
                </a:srgbClr>
              </a:solidFill>
              <a:effectLst/>
            </a:endParaRPr>
          </a:p>
        </p:txBody>
      </p:sp>
      <p:sp>
        <p:nvSpPr>
          <p:cNvPr id="6" name="Slide Number Placeholder 5"/>
          <p:cNvSpPr>
            <a:spLocks noGrp="1"/>
          </p:cNvSpPr>
          <p:nvPr>
            <p:ph type="sldNum" sz="quarter" idx="4"/>
            <p:custDataLst>
              <p:tags r:id="rId14"/>
            </p:custDataLst>
          </p:nvPr>
        </p:nvSpPr>
        <p:spPr>
          <a:xfrm>
            <a:off x="6553200" y="6356350"/>
            <a:ext cx="2133600" cy="365125"/>
          </a:xfrm>
          <a:prstGeom prst="rect">
            <a:avLst/>
          </a:prstGeom>
          <a:effectLst/>
        </p:spPr>
        <p:txBody>
          <a:bodyPr vert="horz" lIns="91440" tIns="45720" rIns="91440" bIns="45720" rtlCol="0" anchor="ctr"/>
          <a:lstStyle>
            <a:lvl1pPr algn="r">
              <a:defRPr sz="1200">
                <a:solidFill>
                  <a:schemeClr val="tx1">
                    <a:tint val="75000"/>
                  </a:schemeClr>
                </a:solidFill>
                <a:effectLst/>
                <a:latin typeface="Century Gothic" panose="020B0502020202020204" pitchFamily="34" charset="0"/>
              </a:defRPr>
            </a:lvl1pPr>
          </a:lstStyle>
          <a:p>
            <a:pPr defTabSz="914400"/>
            <a:fld id="{F3FC8DDA-3B45-4C7C-8D73-4E9E9903F489}" type="slidenum">
              <a:rPr lang="en-US" smtClean="0">
                <a:solidFill>
                  <a:srgbClr val="000000">
                    <a:tint val="75000"/>
                  </a:srgbClr>
                </a:solidFill>
                <a:effectLst/>
              </a:rPr>
              <a:pPr defTabSz="914400"/>
              <a:t>‹#›</a:t>
            </a:fld>
            <a:endParaRPr lang="en-US">
              <a:solidFill>
                <a:srgbClr val="000000">
                  <a:tint val="75000"/>
                </a:srgbClr>
              </a:solidFill>
              <a:effectLst/>
            </a:endParaRPr>
          </a:p>
        </p:txBody>
      </p:sp>
    </p:spTree>
    <p:extLst>
      <p:ext uri="{BB962C8B-B14F-4D97-AF65-F5344CB8AC3E}">
        <p14:creationId xmlns:p14="http://schemas.microsoft.com/office/powerpoint/2010/main" val="2038471832"/>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5" r:id="rId8"/>
  </p:sldLayoutIdLst>
  <p:transition/>
  <p:txStyles>
    <p:titleStyle>
      <a:lvl1pPr algn="l" defTabSz="914400" rtl="0" eaLnBrk="1" latinLnBrk="0" hangingPunct="1">
        <a:spcBef>
          <a:spcPct val="0"/>
        </a:spcBef>
        <a:buNone/>
        <a:defRPr sz="3600" b="0" kern="1200">
          <a:solidFill>
            <a:srgbClr val="0070C0"/>
          </a:solidFill>
          <a:effectLst/>
          <a:latin typeface="Century Gothic" panose="020B0502020202020204" pitchFamily="34" charset="0"/>
          <a:ea typeface="+mj-ea"/>
          <a:cs typeface="+mj-cs"/>
        </a:defRPr>
      </a:lvl1pPr>
    </p:titleStyle>
    <p:bodyStyle>
      <a:lvl1pPr marL="342900" indent="-342900" algn="l" defTabSz="914400" rtl="0" eaLnBrk="1" latinLnBrk="0" hangingPunct="1">
        <a:spcBef>
          <a:spcPct val="20000"/>
        </a:spcBef>
        <a:buClr>
          <a:srgbClr val="0070C0"/>
        </a:buClr>
        <a:buFont typeface="Arial" panose="020B0604020202020204" pitchFamily="34" charset="0"/>
        <a:buChar char="•"/>
        <a:defRPr sz="3000" kern="1200">
          <a:solidFill>
            <a:schemeClr val="tx1"/>
          </a:solidFill>
          <a:effectLst/>
          <a:latin typeface="Century Gothic" panose="020B0502020202020204" pitchFamily="34" charset="0"/>
          <a:ea typeface="+mn-ea"/>
          <a:cs typeface="+mn-cs"/>
        </a:defRPr>
      </a:lvl1pPr>
      <a:lvl2pPr marL="742950" indent="-285750" algn="l" defTabSz="914400" rtl="0" eaLnBrk="1" latinLnBrk="0" hangingPunct="1">
        <a:spcBef>
          <a:spcPct val="20000"/>
        </a:spcBef>
        <a:buClr>
          <a:srgbClr val="0070C0"/>
        </a:buClr>
        <a:buFont typeface="Arial" panose="020B0604020202020204" pitchFamily="34" charset="0"/>
        <a:buChar char="–"/>
        <a:defRPr sz="2800" kern="1200">
          <a:solidFill>
            <a:schemeClr val="tx1"/>
          </a:solidFill>
          <a:effectLst/>
          <a:latin typeface="Century Gothic" panose="020B0502020202020204" pitchFamily="34" charset="0"/>
          <a:ea typeface="+mn-ea"/>
          <a:cs typeface="+mn-cs"/>
        </a:defRPr>
      </a:lvl2pPr>
      <a:lvl3pPr marL="1143000" indent="-228600" algn="l" defTabSz="914400" rtl="0" eaLnBrk="1" latinLnBrk="0" hangingPunct="1">
        <a:spcBef>
          <a:spcPct val="20000"/>
        </a:spcBef>
        <a:buClr>
          <a:srgbClr val="0070C0"/>
        </a:buClr>
        <a:buFont typeface="Arial" panose="020B0604020202020204" pitchFamily="34" charset="0"/>
        <a:buChar char="•"/>
        <a:defRPr sz="2400" kern="1200">
          <a:solidFill>
            <a:schemeClr val="tx1"/>
          </a:solidFill>
          <a:effectLst/>
          <a:latin typeface="Century Gothic" panose="020B0502020202020204" pitchFamily="34" charset="0"/>
          <a:ea typeface="+mn-ea"/>
          <a:cs typeface="+mn-cs"/>
        </a:defRPr>
      </a:lvl3pPr>
      <a:lvl4pPr marL="1600200" indent="-228600" algn="l" defTabSz="914400" rtl="0" eaLnBrk="1" latinLnBrk="0" hangingPunct="1">
        <a:spcBef>
          <a:spcPct val="20000"/>
        </a:spcBef>
        <a:buClr>
          <a:srgbClr val="0070C0"/>
        </a:buClr>
        <a:buFont typeface="Arial" panose="020B0604020202020204" pitchFamily="34" charset="0"/>
        <a:buChar char="–"/>
        <a:defRPr sz="2000" kern="1200">
          <a:solidFill>
            <a:schemeClr val="tx1"/>
          </a:solidFill>
          <a:effectLst/>
          <a:latin typeface="Century Gothic" panose="020B0502020202020204" pitchFamily="34" charset="0"/>
          <a:ea typeface="+mn-ea"/>
          <a:cs typeface="+mn-cs"/>
        </a:defRPr>
      </a:lvl4pPr>
      <a:lvl5pPr marL="2057400" indent="-228600" algn="l" defTabSz="914400" rtl="0" eaLnBrk="1" latinLnBrk="0" hangingPunct="1">
        <a:spcBef>
          <a:spcPct val="20000"/>
        </a:spcBef>
        <a:buClr>
          <a:srgbClr val="0070C0"/>
        </a:buClr>
        <a:buFont typeface="Arial" panose="020B0604020202020204" pitchFamily="34" charset="0"/>
        <a:buChar char="»"/>
        <a:defRPr sz="1800" kern="1200">
          <a:solidFill>
            <a:schemeClr val="tx1"/>
          </a:solidFill>
          <a:effectLst/>
          <a:latin typeface="Century Gothic" panose="020B0502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effectLst/>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effectLst/>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effectLst/>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effectLst/>
          <a:latin typeface="+mn-lt"/>
          <a:ea typeface="+mn-ea"/>
          <a:cs typeface="+mn-cs"/>
        </a:defRPr>
      </a:lvl9pPr>
    </p:bodyStyle>
    <p:otherStyle>
      <a:defPPr>
        <a:defRPr lang="en-US">
          <a:effectLst/>
        </a:defRPr>
      </a:defPPr>
      <a:lvl1pPr marL="0" algn="l" defTabSz="914400" rtl="0" eaLnBrk="1" latinLnBrk="0" hangingPunct="1">
        <a:defRPr sz="1800" kern="1200">
          <a:solidFill>
            <a:schemeClr val="tx1"/>
          </a:solidFill>
          <a:effectLst/>
          <a:latin typeface="+mn-lt"/>
          <a:ea typeface="+mn-ea"/>
          <a:cs typeface="+mn-cs"/>
        </a:defRPr>
      </a:lvl1pPr>
      <a:lvl2pPr marL="457200" algn="l" defTabSz="914400" rtl="0" eaLnBrk="1" latinLnBrk="0" hangingPunct="1">
        <a:defRPr sz="1800" kern="1200">
          <a:solidFill>
            <a:schemeClr val="tx1"/>
          </a:solidFill>
          <a:effectLst/>
          <a:latin typeface="+mn-lt"/>
          <a:ea typeface="+mn-ea"/>
          <a:cs typeface="+mn-cs"/>
        </a:defRPr>
      </a:lvl2pPr>
      <a:lvl3pPr marL="914400" algn="l" defTabSz="914400" rtl="0" eaLnBrk="1" latinLnBrk="0" hangingPunct="1">
        <a:defRPr sz="1800" kern="1200">
          <a:solidFill>
            <a:schemeClr val="tx1"/>
          </a:solidFill>
          <a:effectLst/>
          <a:latin typeface="+mn-lt"/>
          <a:ea typeface="+mn-ea"/>
          <a:cs typeface="+mn-cs"/>
        </a:defRPr>
      </a:lvl3pPr>
      <a:lvl4pPr marL="1371600" algn="l" defTabSz="914400" rtl="0" eaLnBrk="1" latinLnBrk="0" hangingPunct="1">
        <a:defRPr sz="1800" kern="1200">
          <a:solidFill>
            <a:schemeClr val="tx1"/>
          </a:solidFill>
          <a:effectLst/>
          <a:latin typeface="+mn-lt"/>
          <a:ea typeface="+mn-ea"/>
          <a:cs typeface="+mn-cs"/>
        </a:defRPr>
      </a:lvl4pPr>
      <a:lvl5pPr marL="1828800" algn="l" defTabSz="914400" rtl="0" eaLnBrk="1" latinLnBrk="0" hangingPunct="1">
        <a:defRPr sz="1800" kern="1200">
          <a:solidFill>
            <a:schemeClr val="tx1"/>
          </a:solidFill>
          <a:effectLst/>
          <a:latin typeface="+mn-lt"/>
          <a:ea typeface="+mn-ea"/>
          <a:cs typeface="+mn-cs"/>
        </a:defRPr>
      </a:lvl5pPr>
      <a:lvl6pPr marL="2286000" algn="l" defTabSz="914400" rtl="0" eaLnBrk="1" latinLnBrk="0" hangingPunct="1">
        <a:defRPr sz="1800" kern="1200">
          <a:solidFill>
            <a:schemeClr val="tx1"/>
          </a:solidFill>
          <a:effectLst/>
          <a:latin typeface="+mn-lt"/>
          <a:ea typeface="+mn-ea"/>
          <a:cs typeface="+mn-cs"/>
        </a:defRPr>
      </a:lvl6pPr>
      <a:lvl7pPr marL="2743200" algn="l" defTabSz="914400" rtl="0" eaLnBrk="1" latinLnBrk="0" hangingPunct="1">
        <a:defRPr sz="1800" kern="1200">
          <a:solidFill>
            <a:schemeClr val="tx1"/>
          </a:solidFill>
          <a:effectLst/>
          <a:latin typeface="+mn-lt"/>
          <a:ea typeface="+mn-ea"/>
          <a:cs typeface="+mn-cs"/>
        </a:defRPr>
      </a:lvl7pPr>
      <a:lvl8pPr marL="3200400" algn="l" defTabSz="914400" rtl="0" eaLnBrk="1" latinLnBrk="0" hangingPunct="1">
        <a:defRPr sz="1800" kern="1200">
          <a:solidFill>
            <a:schemeClr val="tx1"/>
          </a:solidFill>
          <a:effectLst/>
          <a:latin typeface="+mn-lt"/>
          <a:ea typeface="+mn-ea"/>
          <a:cs typeface="+mn-cs"/>
        </a:defRPr>
      </a:lvl8pPr>
      <a:lvl9pPr marL="3657600" algn="l" defTabSz="914400" rtl="0" eaLnBrk="1" latinLnBrk="0" hangingPunct="1">
        <a:defRPr sz="1800" kern="1200">
          <a:solidFill>
            <a:schemeClr val="tx1"/>
          </a:solidFill>
          <a:effectLst/>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90.xml"/><Relationship Id="rId1" Type="http://schemas.openxmlformats.org/officeDocument/2006/relationships/tags" Target="../tags/tag89.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tags" Target="../tags/tag155.xml"/><Relationship Id="rId2" Type="http://schemas.openxmlformats.org/officeDocument/2006/relationships/tags" Target="../tags/tag154.xml"/><Relationship Id="rId1" Type="http://schemas.openxmlformats.org/officeDocument/2006/relationships/tags" Target="../tags/tag153.xml"/><Relationship Id="rId5" Type="http://schemas.openxmlformats.org/officeDocument/2006/relationships/notesSlide" Target="../notesSlides/notesSlide10.xml"/><Relationship Id="rId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tags" Target="../tags/tag161.xml"/><Relationship Id="rId2" Type="http://schemas.openxmlformats.org/officeDocument/2006/relationships/tags" Target="../tags/tag160.xml"/><Relationship Id="rId1" Type="http://schemas.openxmlformats.org/officeDocument/2006/relationships/tags" Target="../tags/tag159.xml"/><Relationship Id="rId5" Type="http://schemas.openxmlformats.org/officeDocument/2006/relationships/notesSlide" Target="../notesSlides/notesSlide11.xml"/><Relationship Id="rId4"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tags" Target="../tags/tag167.xml"/><Relationship Id="rId2" Type="http://schemas.openxmlformats.org/officeDocument/2006/relationships/tags" Target="../tags/tag166.xml"/><Relationship Id="rId1" Type="http://schemas.openxmlformats.org/officeDocument/2006/relationships/tags" Target="../tags/tag165.xml"/><Relationship Id="rId5" Type="http://schemas.openxmlformats.org/officeDocument/2006/relationships/notesSlide" Target="../notesSlides/notesSlide12.xml"/><Relationship Id="rId4"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tags" Target="../tags/tag173.xml"/><Relationship Id="rId2" Type="http://schemas.openxmlformats.org/officeDocument/2006/relationships/tags" Target="../tags/tag172.xml"/><Relationship Id="rId1" Type="http://schemas.openxmlformats.org/officeDocument/2006/relationships/tags" Target="../tags/tag171.xml"/><Relationship Id="rId5" Type="http://schemas.openxmlformats.org/officeDocument/2006/relationships/notesSlide" Target="../notesSlides/notesSlide13.xml"/><Relationship Id="rId4"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tags" Target="../tags/tag179.xml"/><Relationship Id="rId2" Type="http://schemas.openxmlformats.org/officeDocument/2006/relationships/tags" Target="../tags/tag178.xml"/><Relationship Id="rId1" Type="http://schemas.openxmlformats.org/officeDocument/2006/relationships/tags" Target="../tags/tag177.xml"/><Relationship Id="rId5" Type="http://schemas.openxmlformats.org/officeDocument/2006/relationships/notesSlide" Target="../notesSlides/notesSlide14.xml"/><Relationship Id="rId4"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tags" Target="../tags/tag185.xml"/><Relationship Id="rId2" Type="http://schemas.openxmlformats.org/officeDocument/2006/relationships/tags" Target="../tags/tag184.xml"/><Relationship Id="rId1" Type="http://schemas.openxmlformats.org/officeDocument/2006/relationships/tags" Target="../tags/tag183.xml"/><Relationship Id="rId5" Type="http://schemas.openxmlformats.org/officeDocument/2006/relationships/notesSlide" Target="../notesSlides/notesSlide15.xml"/><Relationship Id="rId4"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tags" Target="../tags/tag191.xml"/><Relationship Id="rId2" Type="http://schemas.openxmlformats.org/officeDocument/2006/relationships/tags" Target="../tags/tag190.xml"/><Relationship Id="rId1" Type="http://schemas.openxmlformats.org/officeDocument/2006/relationships/tags" Target="../tags/tag189.xml"/><Relationship Id="rId5" Type="http://schemas.openxmlformats.org/officeDocument/2006/relationships/notesSlide" Target="../notesSlides/notesSlide16.xml"/><Relationship Id="rId4"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tags" Target="../tags/tag197.xml"/><Relationship Id="rId2" Type="http://schemas.openxmlformats.org/officeDocument/2006/relationships/tags" Target="../tags/tag196.xml"/><Relationship Id="rId1" Type="http://schemas.openxmlformats.org/officeDocument/2006/relationships/tags" Target="../tags/tag195.xml"/><Relationship Id="rId5" Type="http://schemas.openxmlformats.org/officeDocument/2006/relationships/notesSlide" Target="../notesSlides/notesSlide17.xml"/><Relationship Id="rId4"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tags" Target="../tags/tag203.xml"/><Relationship Id="rId2" Type="http://schemas.openxmlformats.org/officeDocument/2006/relationships/tags" Target="../tags/tag202.xml"/><Relationship Id="rId1" Type="http://schemas.openxmlformats.org/officeDocument/2006/relationships/tags" Target="../tags/tag201.xml"/><Relationship Id="rId5" Type="http://schemas.openxmlformats.org/officeDocument/2006/relationships/notesSlide" Target="../notesSlides/notesSlide18.xml"/><Relationship Id="rId4"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95.xml"/><Relationship Id="rId1" Type="http://schemas.openxmlformats.org/officeDocument/2006/relationships/tags" Target="../tags/tag94.xml"/><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tags" Target="../tags/tag101.xml"/><Relationship Id="rId2" Type="http://schemas.openxmlformats.org/officeDocument/2006/relationships/tags" Target="../tags/tag100.xml"/><Relationship Id="rId1" Type="http://schemas.openxmlformats.org/officeDocument/2006/relationships/tags" Target="../tags/tag99.xml"/><Relationship Id="rId5" Type="http://schemas.openxmlformats.org/officeDocument/2006/relationships/notesSlide" Target="../notesSlides/notesSlide3.xml"/><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tags" Target="../tags/tag107.xml"/><Relationship Id="rId2" Type="http://schemas.openxmlformats.org/officeDocument/2006/relationships/tags" Target="../tags/tag106.xml"/><Relationship Id="rId1" Type="http://schemas.openxmlformats.org/officeDocument/2006/relationships/tags" Target="../tags/tag105.xml"/><Relationship Id="rId5" Type="http://schemas.openxmlformats.org/officeDocument/2006/relationships/notesSlide" Target="../notesSlides/notesSlide4.xml"/><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tags" Target="../tags/tag113.xml"/><Relationship Id="rId2" Type="http://schemas.openxmlformats.org/officeDocument/2006/relationships/tags" Target="../tags/tag112.xml"/><Relationship Id="rId1" Type="http://schemas.openxmlformats.org/officeDocument/2006/relationships/tags" Target="../tags/tag111.xml"/><Relationship Id="rId5" Type="http://schemas.openxmlformats.org/officeDocument/2006/relationships/notesSlide" Target="../notesSlides/notesSlide5.xml"/><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tags" Target="../tags/tag119.xml"/><Relationship Id="rId2" Type="http://schemas.openxmlformats.org/officeDocument/2006/relationships/tags" Target="../tags/tag118.xml"/><Relationship Id="rId1" Type="http://schemas.openxmlformats.org/officeDocument/2006/relationships/tags" Target="../tags/tag117.xml"/><Relationship Id="rId5" Type="http://schemas.openxmlformats.org/officeDocument/2006/relationships/notesSlide" Target="../notesSlides/notesSlide6.xml"/><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tags" Target="../tags/tag125.xml"/><Relationship Id="rId2" Type="http://schemas.openxmlformats.org/officeDocument/2006/relationships/tags" Target="../tags/tag124.xml"/><Relationship Id="rId1" Type="http://schemas.openxmlformats.org/officeDocument/2006/relationships/tags" Target="../tags/tag123.xml"/><Relationship Id="rId5" Type="http://schemas.openxmlformats.org/officeDocument/2006/relationships/notesSlide" Target="../notesSlides/notesSlide7.xml"/><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tags" Target="../tags/tag131.xml"/><Relationship Id="rId2" Type="http://schemas.openxmlformats.org/officeDocument/2006/relationships/tags" Target="../tags/tag130.xml"/><Relationship Id="rId1" Type="http://schemas.openxmlformats.org/officeDocument/2006/relationships/tags" Target="../tags/tag129.xml"/><Relationship Id="rId5" Type="http://schemas.openxmlformats.org/officeDocument/2006/relationships/notesSlide" Target="../notesSlides/notesSlide8.xml"/><Relationship Id="rId4"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tags" Target="../tags/tag142.xml"/><Relationship Id="rId13" Type="http://schemas.openxmlformats.org/officeDocument/2006/relationships/tags" Target="../tags/tag147.xml"/><Relationship Id="rId3" Type="http://schemas.openxmlformats.org/officeDocument/2006/relationships/tags" Target="../tags/tag137.xml"/><Relationship Id="rId7" Type="http://schemas.openxmlformats.org/officeDocument/2006/relationships/tags" Target="../tags/tag141.xml"/><Relationship Id="rId12" Type="http://schemas.openxmlformats.org/officeDocument/2006/relationships/tags" Target="../tags/tag146.xml"/><Relationship Id="rId17" Type="http://schemas.openxmlformats.org/officeDocument/2006/relationships/notesSlide" Target="../notesSlides/notesSlide9.xml"/><Relationship Id="rId2" Type="http://schemas.openxmlformats.org/officeDocument/2006/relationships/tags" Target="../tags/tag136.xml"/><Relationship Id="rId16" Type="http://schemas.openxmlformats.org/officeDocument/2006/relationships/slideLayout" Target="../slideLayouts/slideLayout2.xml"/><Relationship Id="rId1" Type="http://schemas.openxmlformats.org/officeDocument/2006/relationships/tags" Target="../tags/tag135.xml"/><Relationship Id="rId6" Type="http://schemas.openxmlformats.org/officeDocument/2006/relationships/tags" Target="../tags/tag140.xml"/><Relationship Id="rId11" Type="http://schemas.openxmlformats.org/officeDocument/2006/relationships/tags" Target="../tags/tag145.xml"/><Relationship Id="rId5" Type="http://schemas.openxmlformats.org/officeDocument/2006/relationships/tags" Target="../tags/tag139.xml"/><Relationship Id="rId15" Type="http://schemas.openxmlformats.org/officeDocument/2006/relationships/tags" Target="../tags/tag149.xml"/><Relationship Id="rId10" Type="http://schemas.openxmlformats.org/officeDocument/2006/relationships/tags" Target="../tags/tag144.xml"/><Relationship Id="rId4" Type="http://schemas.openxmlformats.org/officeDocument/2006/relationships/tags" Target="../tags/tag138.xml"/><Relationship Id="rId9" Type="http://schemas.openxmlformats.org/officeDocument/2006/relationships/tags" Target="../tags/tag143.xml"/><Relationship Id="rId14" Type="http://schemas.openxmlformats.org/officeDocument/2006/relationships/tags" Target="../tags/tag14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Title 1"/>
          <p:cNvSpPr>
            <a:spLocks noGrp="1"/>
          </p:cNvSpPr>
          <p:nvPr>
            <p:ph type="ctrTitle"/>
            <p:custDataLst>
              <p:tags r:id="rId1"/>
            </p:custDataLst>
          </p:nvPr>
        </p:nvSpPr>
        <p:spPr>
          <a:xfrm>
            <a:off x="401567" y="1847850"/>
            <a:ext cx="5464467" cy="1417961"/>
          </a:xfrm>
          <a:effectLst/>
        </p:spPr>
        <p:txBody>
          <a:bodyPr/>
          <a:lstStyle/>
          <a:p>
            <a:r>
              <a:rPr lang="en-US" b="0" smtClean="0">
                <a:effectLst/>
              </a:rPr>
              <a:t>OFF LABEL MARKETING AND FREE SPEECH IN THE POST </a:t>
            </a:r>
            <a:r>
              <a:rPr lang="en-US" b="0" i="1" smtClean="0">
                <a:effectLst/>
              </a:rPr>
              <a:t>CARONIA </a:t>
            </a:r>
            <a:r>
              <a:rPr lang="en-US" b="0" smtClean="0">
                <a:effectLst/>
              </a:rPr>
              <a:t>AND </a:t>
            </a:r>
            <a:r>
              <a:rPr lang="en-US" b="0" i="1" smtClean="0">
                <a:effectLst/>
              </a:rPr>
              <a:t>AMARIN </a:t>
            </a:r>
            <a:r>
              <a:rPr lang="en-US" b="0" smtClean="0">
                <a:effectLst/>
              </a:rPr>
              <a:t>WORLD </a:t>
            </a:r>
            <a:endParaRPr lang="en-US">
              <a:effectLst/>
            </a:endParaRPr>
          </a:p>
        </p:txBody>
      </p:sp>
      <p:sp>
        <p:nvSpPr>
          <p:cNvPr id="3" name="Subtitle 2"/>
          <p:cNvSpPr>
            <a:spLocks noGrp="1"/>
          </p:cNvSpPr>
          <p:nvPr>
            <p:ph type="subTitle" idx="1"/>
            <p:custDataLst>
              <p:tags r:id="rId2"/>
            </p:custDataLst>
          </p:nvPr>
        </p:nvSpPr>
        <p:spPr>
          <a:xfrm>
            <a:off x="506342" y="3350665"/>
            <a:ext cx="5166895" cy="2572340"/>
          </a:xfrm>
          <a:effectLst/>
        </p:spPr>
        <p:txBody>
          <a:bodyPr>
            <a:normAutofit/>
          </a:bodyPr>
          <a:lstStyle/>
          <a:p>
            <a:r>
              <a:rPr lang="en-US" b="1" smtClean="0">
                <a:effectLst/>
              </a:rPr>
              <a:t>Habib Nasrullah, Esq., </a:t>
            </a:r>
            <a:r>
              <a:rPr lang="en-US" smtClean="0">
                <a:effectLst/>
              </a:rPr>
              <a:t>Partner </a:t>
            </a:r>
          </a:p>
          <a:p>
            <a:r>
              <a:rPr lang="en-US" i="1" smtClean="0">
                <a:effectLst/>
              </a:rPr>
              <a:t>Wheeler Trigg O’Donnell, LLP</a:t>
            </a:r>
            <a:br>
              <a:rPr lang="en-US" i="1" smtClean="0">
                <a:effectLst/>
              </a:rPr>
            </a:br>
            <a:endParaRPr lang="en-US" i="1" smtClean="0">
              <a:effectLst/>
            </a:endParaRPr>
          </a:p>
          <a:p>
            <a:r>
              <a:rPr lang="en-US" b="1" smtClean="0">
                <a:effectLst/>
              </a:rPr>
              <a:t>Stephen C. Matthews, Esq., </a:t>
            </a:r>
            <a:r>
              <a:rPr lang="en-US" smtClean="0">
                <a:effectLst/>
              </a:rPr>
              <a:t>Principal</a:t>
            </a:r>
          </a:p>
          <a:p>
            <a:r>
              <a:rPr lang="en-US" i="1" smtClean="0">
                <a:effectLst/>
              </a:rPr>
              <a:t>Porzio, Bromberg &amp; Newman, P.C.</a:t>
            </a:r>
            <a:endParaRPr lang="en-US">
              <a:effectLst/>
            </a:endParaRPr>
          </a:p>
        </p:txBody>
      </p:sp>
    </p:spTree>
    <p:extLst>
      <p:ext uri="{BB962C8B-B14F-4D97-AF65-F5344CB8AC3E}">
        <p14:creationId xmlns:p14="http://schemas.microsoft.com/office/powerpoint/2010/main" val="2535471275"/>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Title 1"/>
          <p:cNvSpPr>
            <a:spLocks noGrp="1"/>
          </p:cNvSpPr>
          <p:nvPr>
            <p:ph type="title"/>
            <p:custDataLst>
              <p:tags r:id="rId1"/>
            </p:custDataLst>
          </p:nvPr>
        </p:nvSpPr>
        <p:spPr>
          <a:xfrm>
            <a:off x="0" y="-227728"/>
            <a:ext cx="8229600" cy="894068"/>
          </a:xfrm>
          <a:effectLst/>
        </p:spPr>
        <p:txBody>
          <a:bodyPr>
            <a:normAutofit/>
          </a:bodyPr>
          <a:lstStyle/>
          <a:p>
            <a:r>
              <a:rPr lang="en-US" altLang="en-US" sz="3600" smtClean="0">
                <a:effectLst/>
              </a:rPr>
              <a:t>Caronia </a:t>
            </a:r>
            <a:r>
              <a:rPr lang="en-US" altLang="en-US" sz="3600">
                <a:effectLst/>
              </a:rPr>
              <a:t>Holding </a:t>
            </a:r>
            <a:r>
              <a:rPr lang="en-US" altLang="en-US" sz="3600" smtClean="0">
                <a:effectLst/>
              </a:rPr>
              <a:t>Extended to Device Cases</a:t>
            </a:r>
            <a:endParaRPr lang="en-US" sz="3600">
              <a:effectLst/>
            </a:endParaRPr>
          </a:p>
        </p:txBody>
      </p:sp>
      <p:graphicFrame>
        <p:nvGraphicFramePr>
          <p:cNvPr id="4" name="Content Placeholder 3"/>
          <p:cNvGraphicFramePr>
            <a:graphicFrameLocks noGrp="1"/>
          </p:cNvGraphicFramePr>
          <p:nvPr>
            <p:ph idx="1"/>
            <p:custDataLst>
              <p:tags r:id="rId2"/>
            </p:custDataLst>
            <p:extLst>
              <p:ext uri="{D42A27DB-BD31-4B8C-83A1-F6EECF244321}">
                <p14:modId xmlns:p14="http://schemas.microsoft.com/office/powerpoint/2010/main" val="1168557975"/>
              </p:ext>
            </p:extLst>
          </p:nvPr>
        </p:nvGraphicFramePr>
        <p:xfrm>
          <a:off x="0" y="715631"/>
          <a:ext cx="9144000" cy="5599444"/>
        </p:xfrm>
        <a:graphic>
          <a:graphicData uri="http://schemas.openxmlformats.org/drawingml/2006/table">
            <a:tbl>
              <a:tblPr firstRow="1" bandRow="1">
                <a:effectLst/>
                <a:tableStyleId>{0660B408-B3CF-4A94-85FC-2B1E0A45F4A2}</a:tableStyleId>
              </a:tblPr>
              <a:tblGrid>
                <a:gridCol w="508000"/>
                <a:gridCol w="8636000"/>
              </a:tblGrid>
              <a:tr h="1118884">
                <a:tc>
                  <a:txBody>
                    <a:bodyPr/>
                    <a:lstStyle/>
                    <a:p>
                      <a:pPr marL="0" marR="0" indent="0" algn="ctr" defTabSz="914400" rtl="0" eaLnBrk="1" fontAlgn="auto" latinLnBrk="0" hangingPunct="1">
                        <a:lnSpc>
                          <a:spcPct val="100000"/>
                        </a:lnSpc>
                        <a:spcBef>
                          <a:spcPct val="0"/>
                        </a:spcBef>
                        <a:spcAft>
                          <a:spcPct val="0"/>
                        </a:spcAft>
                        <a:buClrTx/>
                        <a:buSzTx/>
                        <a:buFontTx/>
                        <a:buNone/>
                        <a:defRPr>
                          <a:effectLst/>
                        </a:defRPr>
                      </a:pPr>
                      <a:r>
                        <a:rPr lang="en-US" sz="2000" b="1" smtClean="0">
                          <a:solidFill>
                            <a:schemeClr val="tx2"/>
                          </a:solidFill>
                          <a:effectLst/>
                          <a:latin typeface="Century Gothic" panose="020B0502020202020204" pitchFamily="34" charset="0"/>
                        </a:rPr>
                        <a:t>2016</a:t>
                      </a:r>
                      <a:endParaRPr lang="en-US" sz="2000">
                        <a:effectLst/>
                      </a:endParaRPr>
                    </a:p>
                  </a:txBody>
                  <a:tcPr vert="vert270">
                    <a:lnL cap="flat" cmpd="sng" algn="ctr">
                      <a:noFill/>
                      <a:prstDash val="solid"/>
                      <a:round/>
                      <a:headEnd type="none" w="med" len="med"/>
                      <a:tailEnd type="none" w="med" len="med"/>
                    </a:lnL>
                    <a:lnR cap="flat" cmpd="sng" algn="ctr">
                      <a:noFill/>
                      <a:prstDash val="solid"/>
                      <a:round/>
                      <a:headEnd type="none" w="med" len="med"/>
                      <a:tailEnd type="none" w="med" len="med"/>
                    </a:lnR>
                    <a:lnT cap="flat" cmpd="sng" algn="ctr">
                      <a:noFill/>
                      <a:prstDash val="solid"/>
                      <a:round/>
                      <a:headEnd type="none" w="med" len="med"/>
                      <a:tailEnd type="none" w="med" len="med"/>
                    </a:lnT>
                    <a:lnB cap="flat" cmpd="sng" algn="ctr">
                      <a:no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solidFill>
                      <a:schemeClr val="tx2">
                        <a:lumMod val="40000"/>
                        <a:lumOff val="60000"/>
                      </a:schemeClr>
                    </a:solidFill>
                  </a:tcPr>
                </a:tc>
                <a:tc>
                  <a:txBody>
                    <a:bodyPr/>
                    <a:lstStyle/>
                    <a:p>
                      <a:pPr marL="0" marR="0" indent="0" algn="ctr" defTabSz="914400" rtl="0" eaLnBrk="1" fontAlgn="auto" latinLnBrk="0" hangingPunct="1">
                        <a:lnSpc>
                          <a:spcPct val="100000"/>
                        </a:lnSpc>
                        <a:spcBef>
                          <a:spcPct val="0"/>
                        </a:spcBef>
                        <a:spcAft>
                          <a:spcPct val="0"/>
                        </a:spcAft>
                        <a:buClrTx/>
                        <a:buSzTx/>
                        <a:buFontTx/>
                        <a:buNone/>
                        <a:defRPr>
                          <a:effectLst/>
                        </a:defRPr>
                      </a:pPr>
                      <a:r>
                        <a:rPr lang="en-US" altLang="en-US" sz="1800" i="1" smtClean="0">
                          <a:solidFill>
                            <a:schemeClr val="tx1"/>
                          </a:solidFill>
                          <a:effectLst/>
                          <a:latin typeface="Century Gothic" panose="020B0502020202020204" pitchFamily="34" charset="0"/>
                        </a:rPr>
                        <a:t>United States v. Vascular Solutions, Inc.</a:t>
                      </a:r>
                      <a:r>
                        <a:rPr lang="en-US" altLang="en-US" sz="1800" smtClean="0">
                          <a:solidFill>
                            <a:schemeClr val="tx1"/>
                          </a:solidFill>
                          <a:effectLst/>
                          <a:latin typeface="Century Gothic" panose="020B0502020202020204" pitchFamily="34" charset="0"/>
                        </a:rPr>
                        <a:t>, CR No. 14-926 (W.D. Tex.)</a:t>
                      </a:r>
                    </a:p>
                    <a:p>
                      <a:pPr marL="0" marR="0" indent="0" algn="ctr" defTabSz="914400" rtl="0" eaLnBrk="1" fontAlgn="auto" latinLnBrk="0" hangingPunct="1">
                        <a:lnSpc>
                          <a:spcPct val="100000"/>
                        </a:lnSpc>
                        <a:spcBef>
                          <a:spcPct val="0"/>
                        </a:spcBef>
                        <a:spcAft>
                          <a:spcPct val="0"/>
                        </a:spcAft>
                        <a:buClrTx/>
                        <a:buSzTx/>
                        <a:buFontTx/>
                        <a:buNone/>
                        <a:defRPr>
                          <a:effectLst/>
                        </a:defRPr>
                      </a:pPr>
                      <a:r>
                        <a:rPr lang="en-US" altLang="en-US" sz="1800" smtClean="0">
                          <a:solidFill>
                            <a:schemeClr val="tx1"/>
                          </a:solidFill>
                          <a:effectLst/>
                          <a:latin typeface="Century Gothic" panose="020B0502020202020204" pitchFamily="34" charset="0"/>
                        </a:rPr>
                        <a:t>Jury in District Court for the Western District of Texas found device manufacturer and its CEO not guilty on charges of illegal off-label marketing  </a:t>
                      </a:r>
                    </a:p>
                  </a:txBody>
                  <a:tcPr>
                    <a:lnL cap="flat" cmpd="sng" algn="ctr">
                      <a:noFill/>
                      <a:prstDash val="solid"/>
                      <a:round/>
                      <a:headEnd type="none" w="med" len="med"/>
                      <a:tailEnd type="none" w="med" len="med"/>
                    </a:lnL>
                    <a:lnR cap="flat" cmpd="sng" algn="ctr">
                      <a:noFill/>
                      <a:prstDash val="solid"/>
                      <a:round/>
                      <a:headEnd type="none" w="med" len="med"/>
                      <a:tailEnd type="none" w="med" len="med"/>
                    </a:lnR>
                    <a:lnT cap="flat" cmpd="sng" algn="ctr">
                      <a:noFill/>
                      <a:prstDash val="solid"/>
                      <a:round/>
                      <a:headEnd type="none" w="med" len="med"/>
                      <a:tailEnd type="none" w="med" len="med"/>
                    </a:lnT>
                    <a:lnB cap="flat" cmpd="sng" algn="ctr">
                      <a:no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solidFill>
                      <a:schemeClr val="tx2">
                        <a:lumMod val="60000"/>
                        <a:lumOff val="40000"/>
                      </a:schemeClr>
                    </a:solidFill>
                  </a:tcPr>
                </a:tc>
              </a:tr>
              <a:tr h="4310366">
                <a:tc gridSpan="2">
                  <a:txBody>
                    <a:bodyPr/>
                    <a:lstStyle/>
                    <a:p>
                      <a:pPr marL="285750" indent="-285750">
                        <a:buFont typeface="Arial" panose="020B0604020202020204" pitchFamily="34" charset="0"/>
                        <a:buChar char="•"/>
                        <a:defRPr>
                          <a:effectLst/>
                        </a:defRPr>
                      </a:pPr>
                      <a:r>
                        <a:rPr lang="en-US" altLang="en-US" sz="1800" smtClean="0">
                          <a:solidFill>
                            <a:schemeClr val="tx1"/>
                          </a:solidFill>
                          <a:effectLst/>
                          <a:latin typeface="Century Gothic" panose="020B0502020202020204" pitchFamily="34" charset="0"/>
                        </a:rPr>
                        <a:t>VSI’s Vari-Lase product approved for the ablation of superficial veins</a:t>
                      </a:r>
                    </a:p>
                    <a:p>
                      <a:pPr marL="0" indent="0">
                        <a:buFont typeface="Arial" panose="020B0604020202020204" pitchFamily="34" charset="0"/>
                        <a:buNone/>
                        <a:defRPr>
                          <a:effectLst/>
                        </a:defRPr>
                      </a:pPr>
                      <a:endParaRPr lang="en-US" altLang="en-US" sz="1800" smtClean="0">
                        <a:solidFill>
                          <a:schemeClr val="tx1"/>
                        </a:solidFill>
                        <a:effectLst/>
                        <a:latin typeface="Century Gothic" panose="020B0502020202020204" pitchFamily="34" charset="0"/>
                      </a:endParaRPr>
                    </a:p>
                    <a:p>
                      <a:pPr marL="285750" indent="-285750">
                        <a:buFont typeface="Arial" panose="020B0604020202020204" pitchFamily="34" charset="0"/>
                        <a:buChar char="•"/>
                        <a:defRPr>
                          <a:effectLst/>
                        </a:defRPr>
                      </a:pPr>
                      <a:r>
                        <a:rPr lang="en-US" altLang="en-US" sz="1800" smtClean="0">
                          <a:solidFill>
                            <a:schemeClr val="tx1"/>
                          </a:solidFill>
                          <a:effectLst/>
                          <a:latin typeface="Century Gothic" panose="020B0502020202020204" pitchFamily="34" charset="0"/>
                        </a:rPr>
                        <a:t>VSI also promoted Vari-Lase to treat perferator veins deeper in the leg</a:t>
                      </a:r>
                    </a:p>
                    <a:p>
                      <a:pPr marL="0" indent="0">
                        <a:buFont typeface="Arial" panose="020B0604020202020204" pitchFamily="34" charset="0"/>
                        <a:buNone/>
                        <a:defRPr>
                          <a:effectLst/>
                        </a:defRPr>
                      </a:pPr>
                      <a:endParaRPr lang="en-US" altLang="en-US" sz="1800" smtClean="0">
                        <a:solidFill>
                          <a:schemeClr val="tx1"/>
                        </a:solidFill>
                        <a:effectLst/>
                        <a:latin typeface="Century Gothic" panose="020B0502020202020204" pitchFamily="34" charset="0"/>
                      </a:endParaRPr>
                    </a:p>
                    <a:p>
                      <a:pPr marL="285750" indent="-285750">
                        <a:buFont typeface="Arial" panose="020B0604020202020204" pitchFamily="34" charset="0"/>
                        <a:buChar char="•"/>
                        <a:defRPr>
                          <a:effectLst/>
                        </a:defRPr>
                      </a:pPr>
                      <a:r>
                        <a:rPr lang="en-US" altLang="en-US" sz="1800" smtClean="0">
                          <a:solidFill>
                            <a:schemeClr val="tx1"/>
                          </a:solidFill>
                          <a:effectLst/>
                          <a:latin typeface="Century Gothic" panose="020B0502020202020204" pitchFamily="34" charset="0"/>
                        </a:rPr>
                        <a:t>CEO, Howard Root, and company each charged with one count of conspiracy and eight counts of introducing adulterated and misbranded medical devices into interstate commerce</a:t>
                      </a:r>
                    </a:p>
                    <a:p>
                      <a:pPr marL="0" indent="0">
                        <a:buFont typeface="Arial" panose="020B0604020202020204" pitchFamily="34" charset="0"/>
                        <a:buNone/>
                        <a:defRPr>
                          <a:effectLst/>
                        </a:defRPr>
                      </a:pPr>
                      <a:endParaRPr lang="en-US" altLang="en-US" sz="1800" smtClean="0">
                        <a:solidFill>
                          <a:schemeClr val="tx1"/>
                        </a:solidFill>
                        <a:effectLst/>
                        <a:latin typeface="Century Gothic" panose="020B0502020202020204" pitchFamily="34" charset="0"/>
                      </a:endParaRPr>
                    </a:p>
                    <a:p>
                      <a:pPr marL="285750" indent="-285750">
                        <a:buFont typeface="Arial" panose="020B0604020202020204" pitchFamily="34" charset="0"/>
                        <a:buChar char="•"/>
                        <a:defRPr>
                          <a:effectLst/>
                        </a:defRPr>
                      </a:pPr>
                      <a:r>
                        <a:rPr lang="en-US" altLang="en-US" sz="1800" smtClean="0">
                          <a:solidFill>
                            <a:schemeClr val="tx1"/>
                          </a:solidFill>
                          <a:effectLst/>
                          <a:latin typeface="Century Gothic" panose="020B0502020202020204" pitchFamily="34" charset="0"/>
                        </a:rPr>
                        <a:t>Court instructed jurors to find VSI and Root not guilty “if you find that VSI’s promotion speech to doctors was solely truthful and not misleading”</a:t>
                      </a:r>
                    </a:p>
                    <a:p>
                      <a:pPr marL="0" indent="0">
                        <a:buFont typeface="Arial" panose="020B0604020202020204" pitchFamily="34" charset="0"/>
                        <a:buNone/>
                        <a:defRPr>
                          <a:effectLst/>
                        </a:defRPr>
                      </a:pPr>
                      <a:endParaRPr lang="en-US" altLang="en-US" sz="1800" smtClean="0">
                        <a:solidFill>
                          <a:schemeClr val="tx1"/>
                        </a:solidFill>
                        <a:effectLst/>
                        <a:latin typeface="Century Gothic" panose="020B0502020202020204" pitchFamily="34" charset="0"/>
                      </a:endParaRPr>
                    </a:p>
                    <a:p>
                      <a:pPr marL="285750" indent="-285750">
                        <a:buFont typeface="Arial" panose="020B0604020202020204" pitchFamily="34" charset="0"/>
                        <a:buChar char="•"/>
                        <a:defRPr>
                          <a:effectLst/>
                        </a:defRPr>
                      </a:pPr>
                      <a:r>
                        <a:rPr lang="en-US" altLang="en-US" sz="1800" smtClean="0">
                          <a:solidFill>
                            <a:schemeClr val="tx1"/>
                          </a:solidFill>
                          <a:effectLst/>
                          <a:latin typeface="Century Gothic" panose="020B0502020202020204" pitchFamily="34" charset="0"/>
                        </a:rPr>
                        <a:t>Jury acquitted on second day of deliberations</a:t>
                      </a:r>
                    </a:p>
                    <a:p>
                      <a:pPr marL="0" indent="0">
                        <a:buFont typeface="Arial" panose="020B0604020202020204" pitchFamily="34" charset="0"/>
                        <a:buNone/>
                        <a:defRPr>
                          <a:effectLst/>
                        </a:defRPr>
                      </a:pPr>
                      <a:endParaRPr lang="en-US" altLang="en-US" sz="1800" smtClean="0">
                        <a:solidFill>
                          <a:schemeClr val="tx1"/>
                        </a:solidFill>
                        <a:effectLst/>
                        <a:latin typeface="Century Gothic" panose="020B0502020202020204" pitchFamily="34" charset="0"/>
                      </a:endParaRPr>
                    </a:p>
                    <a:p>
                      <a:pPr marL="285750" indent="-285750">
                        <a:buFont typeface="Arial" panose="020B0604020202020204" pitchFamily="34" charset="0"/>
                        <a:buChar char="•"/>
                        <a:defRPr>
                          <a:effectLst/>
                        </a:defRPr>
                      </a:pPr>
                      <a:r>
                        <a:rPr lang="en-US" sz="1800" smtClean="0">
                          <a:solidFill>
                            <a:schemeClr val="tx1"/>
                          </a:solidFill>
                          <a:effectLst/>
                          <a:latin typeface="Century Gothic" panose="020B0502020202020204" pitchFamily="34" charset="0"/>
                        </a:rPr>
                        <a:t>VSI issues scathing press release, calling for a review of “every current investigation of a medical device company concerning ‘off-label’ promotion”</a:t>
                      </a:r>
                    </a:p>
                  </a:txBody>
                  <a:tcPr>
                    <a:lnL cap="flat" cmpd="sng" algn="ctr">
                      <a:noFill/>
                      <a:prstDash val="solid"/>
                      <a:round/>
                      <a:headEnd type="none" w="med" len="med"/>
                      <a:tailEnd type="none" w="med" len="med"/>
                    </a:lnL>
                    <a:lnR cap="flat" cmpd="sng" algn="ctr">
                      <a:noFill/>
                      <a:prstDash val="solid"/>
                      <a:round/>
                      <a:headEnd type="none" w="med" len="med"/>
                      <a:tailEnd type="none" w="med" len="med"/>
                    </a:lnR>
                    <a:lnT cap="flat" cmpd="sng" algn="ctr">
                      <a:noFill/>
                      <a:prstDash val="solid"/>
                      <a:round/>
                      <a:headEnd type="none" w="med" len="med"/>
                      <a:tailEnd type="none" w="med" len="med"/>
                    </a:lnT>
                    <a:lnB cap="flat" cmpd="sng" algn="ctr">
                      <a:no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solidFill>
                      <a:schemeClr val="bg1"/>
                    </a:solidFill>
                  </a:tcPr>
                </a:tc>
                <a:tc hMerge="1">
                  <a:txBody>
                    <a:bodyPr/>
                    <a:lstStyle/>
                    <a:p>
                      <a:endParaRPr lang="en-US">
                        <a:effectLst/>
                      </a:endParaRPr>
                    </a:p>
                  </a:txBody>
                  <a:tcPr/>
                </a:tc>
              </a:tr>
            </a:tbl>
          </a:graphicData>
        </a:graphic>
      </p:graphicFrame>
      <p:sp>
        <p:nvSpPr>
          <p:cNvPr id="3" name="Slide Number Placeholder 2"/>
          <p:cNvSpPr>
            <a:spLocks noGrp="1"/>
          </p:cNvSpPr>
          <p:nvPr>
            <p:ph type="sldNum" sz="quarter" idx="12"/>
            <p:custDataLst>
              <p:tags r:id="rId3"/>
            </p:custDataLst>
          </p:nvPr>
        </p:nvSpPr>
        <p:spPr>
          <a:effectLst/>
        </p:spPr>
        <p:txBody>
          <a:bodyPr/>
          <a:lstStyle/>
          <a:p>
            <a:fld id="{7B2C94C1-C8A1-554C-9FB1-69EF88191806}" type="slidenum">
              <a:rPr lang="en-US" smtClean="0">
                <a:effectLst/>
              </a:rPr>
              <a:t>10</a:t>
            </a:fld>
            <a:endParaRPr lang="en-US">
              <a:effectLst/>
            </a:endParaRPr>
          </a:p>
        </p:txBody>
      </p:sp>
    </p:spTree>
    <p:extLst>
      <p:ext uri="{BB962C8B-B14F-4D97-AF65-F5344CB8AC3E}">
        <p14:creationId xmlns:p14="http://schemas.microsoft.com/office/powerpoint/2010/main" val="1618023196"/>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Title 1"/>
          <p:cNvSpPr>
            <a:spLocks noGrp="1"/>
          </p:cNvSpPr>
          <p:nvPr>
            <p:ph type="title"/>
            <p:custDataLst>
              <p:tags r:id="rId1"/>
            </p:custDataLst>
          </p:nvPr>
        </p:nvSpPr>
        <p:spPr>
          <a:xfrm>
            <a:off x="457200" y="744790"/>
            <a:ext cx="8229600" cy="426786"/>
          </a:xfrm>
          <a:effectLst/>
        </p:spPr>
        <p:txBody>
          <a:bodyPr>
            <a:normAutofit fontScale="90000"/>
          </a:bodyPr>
          <a:lstStyle/>
          <a:p>
            <a:r>
              <a:rPr lang="en-US" smtClean="0">
                <a:effectLst/>
              </a:rPr>
              <a:t>Press Release</a:t>
            </a:r>
            <a:endParaRPr lang="en-US">
              <a:effectLst/>
            </a:endParaRPr>
          </a:p>
        </p:txBody>
      </p:sp>
      <p:sp>
        <p:nvSpPr>
          <p:cNvPr id="3" name="Content Placeholder 2"/>
          <p:cNvSpPr>
            <a:spLocks noGrp="1"/>
          </p:cNvSpPr>
          <p:nvPr>
            <p:ph idx="1"/>
            <p:custDataLst>
              <p:tags r:id="rId2"/>
            </p:custDataLst>
          </p:nvPr>
        </p:nvSpPr>
        <p:spPr>
          <a:xfrm>
            <a:off x="457200" y="744790"/>
            <a:ext cx="8229600" cy="5255959"/>
          </a:xfrm>
          <a:effectLst/>
        </p:spPr>
        <p:txBody>
          <a:bodyPr/>
          <a:lstStyle/>
          <a:p>
            <a:pPr marL="0" indent="0">
              <a:buNone/>
            </a:pPr>
            <a:endParaRPr lang="en-US">
              <a:effectLst/>
            </a:endParaRPr>
          </a:p>
          <a:p>
            <a:r>
              <a:rPr lang="en-US">
                <a:effectLst/>
              </a:rPr>
              <a:t> </a:t>
            </a:r>
            <a:r>
              <a:rPr lang="en-US" i="1">
                <a:effectLst/>
              </a:rPr>
              <a:t>The company and I are vindicated by today’s verdict, but outraged by the obscene legal process we were forced to endure</a:t>
            </a:r>
            <a:r>
              <a:rPr lang="en-US" i="1" smtClean="0">
                <a:effectLst/>
              </a:rPr>
              <a:t>.”</a:t>
            </a:r>
            <a:endParaRPr lang="en-US">
              <a:effectLst/>
            </a:endParaRPr>
          </a:p>
          <a:p>
            <a:r>
              <a:rPr lang="en-US" smtClean="0">
                <a:effectLst/>
              </a:rPr>
              <a:t>“</a:t>
            </a:r>
            <a:r>
              <a:rPr lang="en-US" i="1" smtClean="0">
                <a:effectLst/>
              </a:rPr>
              <a:t>We </a:t>
            </a:r>
            <a:r>
              <a:rPr lang="en-US" i="1">
                <a:effectLst/>
              </a:rPr>
              <a:t>are appalled by the malicious behavior and lack of substantive oversight of the government officials who pursued this matter – in particular Assistant U.S. Attorneys Bud Paulissen and Christina Playton of the Western District of Texas, Consumer Protection Branch Trial Attorneys Timothy Finley and Charles Biro, and FDA Special Agent George Scavdis. There simply is no excuse for abusive and dishonest conduct in any U.S. governmental agency, much less in the Department of Justice and our law enforcement agencies.” </a:t>
            </a:r>
            <a:endParaRPr lang="en-US">
              <a:effectLst/>
            </a:endParaRPr>
          </a:p>
          <a:p>
            <a:r>
              <a:rPr lang="en-US" smtClean="0">
                <a:effectLst/>
              </a:rPr>
              <a:t>“</a:t>
            </a:r>
            <a:r>
              <a:rPr lang="en-US" i="1" smtClean="0">
                <a:effectLst/>
              </a:rPr>
              <a:t>if </a:t>
            </a:r>
            <a:r>
              <a:rPr lang="en-US" i="1">
                <a:effectLst/>
              </a:rPr>
              <a:t>the U.S. Attorney in San Antonio still wants to prosecute someone for obstruction of justice in this case, in my opinion he wouldn’t even have to leave his own office to find the most suitable person to indict.”</a:t>
            </a:r>
            <a:endParaRPr lang="en-US">
              <a:effectLst/>
            </a:endParaRPr>
          </a:p>
        </p:txBody>
      </p:sp>
      <p:sp>
        <p:nvSpPr>
          <p:cNvPr id="4" name="Slide Number Placeholder 3"/>
          <p:cNvSpPr>
            <a:spLocks noGrp="1"/>
          </p:cNvSpPr>
          <p:nvPr>
            <p:ph type="sldNum" sz="quarter" idx="12"/>
            <p:custDataLst>
              <p:tags r:id="rId3"/>
            </p:custDataLst>
          </p:nvPr>
        </p:nvSpPr>
        <p:spPr>
          <a:effectLst/>
        </p:spPr>
        <p:txBody>
          <a:bodyPr/>
          <a:lstStyle/>
          <a:p>
            <a:fld id="{7B2C94C1-C8A1-554C-9FB1-69EF88191806}" type="slidenum">
              <a:rPr lang="en-US" smtClean="0">
                <a:effectLst/>
              </a:rPr>
              <a:t>11</a:t>
            </a:fld>
            <a:endParaRPr lang="en-US">
              <a:effectLst/>
            </a:endParaRPr>
          </a:p>
        </p:txBody>
      </p:sp>
    </p:spTree>
    <p:extLst>
      <p:ext uri="{BB962C8B-B14F-4D97-AF65-F5344CB8AC3E}">
        <p14:creationId xmlns:p14="http://schemas.microsoft.com/office/powerpoint/2010/main" val="1520732733"/>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Title 1"/>
          <p:cNvSpPr>
            <a:spLocks noGrp="1"/>
          </p:cNvSpPr>
          <p:nvPr>
            <p:ph type="title"/>
            <p:custDataLst>
              <p:tags r:id="rId1"/>
            </p:custDataLst>
          </p:nvPr>
        </p:nvSpPr>
        <p:spPr>
          <a:xfrm>
            <a:off x="224853" y="798088"/>
            <a:ext cx="8229600" cy="894068"/>
          </a:xfrm>
          <a:effectLst/>
        </p:spPr>
        <p:txBody>
          <a:bodyPr>
            <a:normAutofit/>
          </a:bodyPr>
          <a:lstStyle/>
          <a:p>
            <a:r>
              <a:rPr lang="en-US" sz="3600" dirty="0" smtClean="0">
                <a:effectLst/>
              </a:rPr>
              <a:t>United States v. </a:t>
            </a:r>
            <a:r>
              <a:rPr lang="en-US" sz="3600" dirty="0" err="1" smtClean="0">
                <a:effectLst/>
              </a:rPr>
              <a:t>Facteau</a:t>
            </a:r>
            <a:endParaRPr lang="en-US" sz="3600" dirty="0">
              <a:effectLst/>
            </a:endParaRPr>
          </a:p>
        </p:txBody>
      </p:sp>
      <p:sp>
        <p:nvSpPr>
          <p:cNvPr id="4" name="Rectangle 3"/>
          <p:cNvSpPr/>
          <p:nvPr>
            <p:custDataLst>
              <p:tags r:id="rId2"/>
            </p:custDataLst>
          </p:nvPr>
        </p:nvSpPr>
        <p:spPr>
          <a:xfrm>
            <a:off x="224853" y="1905000"/>
            <a:ext cx="8664314" cy="3026764"/>
          </a:xfrm>
          <a:prstGeom prst="rect">
            <a:avLst/>
          </a:prstGeom>
          <a:solidFill>
            <a:schemeClr val="bg1"/>
          </a:solidFill>
          <a:ln>
            <a:solidFill>
              <a:schemeClr val="accent1">
                <a:lumMod val="20000"/>
                <a:lumOff val="8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2400" i="1" dirty="0">
                <a:solidFill>
                  <a:schemeClr val="tx1"/>
                </a:solidFill>
                <a:effectLst/>
                <a:latin typeface="Century Gothic" panose="020B0502020202020204" pitchFamily="34" charset="0"/>
              </a:rPr>
              <a:t>United States v. </a:t>
            </a:r>
            <a:r>
              <a:rPr lang="en-US" altLang="en-US" sz="2400" i="1" dirty="0" err="1">
                <a:solidFill>
                  <a:schemeClr val="tx1"/>
                </a:solidFill>
                <a:effectLst/>
                <a:latin typeface="Century Gothic" panose="020B0502020202020204" pitchFamily="34" charset="0"/>
              </a:rPr>
              <a:t>Facteau</a:t>
            </a:r>
            <a:r>
              <a:rPr lang="en-US" altLang="en-US" sz="2400" dirty="0">
                <a:solidFill>
                  <a:schemeClr val="tx1"/>
                </a:solidFill>
                <a:effectLst/>
                <a:latin typeface="Century Gothic" panose="020B0502020202020204" pitchFamily="34" charset="0"/>
              </a:rPr>
              <a:t>, No. 1:15-</a:t>
            </a:r>
            <a:r>
              <a:rPr lang="en-US" altLang="en-US" sz="2400" dirty="0" err="1">
                <a:solidFill>
                  <a:schemeClr val="tx1"/>
                </a:solidFill>
                <a:effectLst/>
                <a:latin typeface="Century Gothic" panose="020B0502020202020204" pitchFamily="34" charset="0"/>
              </a:rPr>
              <a:t>cr</a:t>
            </a:r>
            <a:r>
              <a:rPr lang="en-US" altLang="en-US" sz="2400" dirty="0">
                <a:solidFill>
                  <a:schemeClr val="tx1"/>
                </a:solidFill>
                <a:effectLst/>
                <a:latin typeface="Century Gothic" panose="020B0502020202020204" pitchFamily="34" charset="0"/>
              </a:rPr>
              <a:t>-10076-ABD (D. Mass, filed Apr. 8, 2015); federal court in Boston, two former device company executives are charged with various offenses related to alleged off-label promotion</a:t>
            </a:r>
            <a:r>
              <a:rPr lang="en-US" altLang="en-US" sz="2400" dirty="0" smtClean="0">
                <a:solidFill>
                  <a:schemeClr val="tx1"/>
                </a:solidFill>
                <a:effectLst/>
                <a:latin typeface="Century Gothic" panose="020B0502020202020204" pitchFamily="34" charset="0"/>
              </a:rPr>
              <a:t>.</a:t>
            </a:r>
          </a:p>
          <a:p>
            <a:pPr algn="ctr"/>
            <a:endParaRPr lang="en-US" altLang="en-US" sz="2400" dirty="0">
              <a:solidFill>
                <a:schemeClr val="tx1"/>
              </a:solidFill>
              <a:effectLst/>
              <a:latin typeface="Century Gothic" panose="020B0502020202020204" pitchFamily="34" charset="0"/>
            </a:endParaRPr>
          </a:p>
        </p:txBody>
      </p:sp>
      <p:sp>
        <p:nvSpPr>
          <p:cNvPr id="3" name="Slide Number Placeholder 2"/>
          <p:cNvSpPr>
            <a:spLocks noGrp="1"/>
          </p:cNvSpPr>
          <p:nvPr>
            <p:ph type="sldNum" sz="quarter" idx="12"/>
            <p:custDataLst>
              <p:tags r:id="rId3"/>
            </p:custDataLst>
          </p:nvPr>
        </p:nvSpPr>
        <p:spPr>
          <a:effectLst/>
        </p:spPr>
        <p:txBody>
          <a:bodyPr/>
          <a:lstStyle/>
          <a:p>
            <a:fld id="{7B2C94C1-C8A1-554C-9FB1-69EF88191806}" type="slidenum">
              <a:rPr lang="en-US" smtClean="0">
                <a:effectLst/>
              </a:rPr>
              <a:t>12</a:t>
            </a:fld>
            <a:endParaRPr lang="en-US">
              <a:effectLst/>
            </a:endParaRPr>
          </a:p>
        </p:txBody>
      </p:sp>
    </p:spTree>
    <p:extLst>
      <p:ext uri="{BB962C8B-B14F-4D97-AF65-F5344CB8AC3E}">
        <p14:creationId xmlns:p14="http://schemas.microsoft.com/office/powerpoint/2010/main" val="1029341531"/>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Title 1"/>
          <p:cNvSpPr>
            <a:spLocks noGrp="1"/>
          </p:cNvSpPr>
          <p:nvPr>
            <p:ph type="title"/>
            <p:custDataLst>
              <p:tags r:id="rId1"/>
            </p:custDataLst>
          </p:nvPr>
        </p:nvSpPr>
        <p:spPr>
          <a:effectLst/>
        </p:spPr>
        <p:txBody>
          <a:bodyPr/>
          <a:lstStyle/>
          <a:p>
            <a:r>
              <a:rPr lang="en-US" dirty="0"/>
              <a:t>United States v. </a:t>
            </a:r>
            <a:r>
              <a:rPr lang="en-US" dirty="0" err="1"/>
              <a:t>Facteau</a:t>
            </a:r>
            <a:endParaRPr lang="en-US" dirty="0">
              <a:effectLst/>
            </a:endParaRPr>
          </a:p>
        </p:txBody>
      </p:sp>
      <p:sp>
        <p:nvSpPr>
          <p:cNvPr id="3" name="Content Placeholder 2"/>
          <p:cNvSpPr>
            <a:spLocks noGrp="1"/>
          </p:cNvSpPr>
          <p:nvPr>
            <p:ph idx="1"/>
            <p:custDataLst>
              <p:tags r:id="rId2"/>
            </p:custDataLst>
          </p:nvPr>
        </p:nvSpPr>
        <p:spPr>
          <a:effectLst/>
        </p:spPr>
        <p:txBody>
          <a:bodyPr/>
          <a:lstStyle/>
          <a:p>
            <a:r>
              <a:rPr lang="en-US" dirty="0" smtClean="0"/>
              <a:t>Likely going to First Circuit – different outcome than Caronia </a:t>
            </a:r>
          </a:p>
          <a:p>
            <a:r>
              <a:rPr lang="en-US" dirty="0" smtClean="0">
                <a:effectLst/>
              </a:rPr>
              <a:t>Could create a Circuit split – may end up in SCOTUS </a:t>
            </a:r>
          </a:p>
          <a:p>
            <a:r>
              <a:rPr lang="en-US" dirty="0" smtClean="0"/>
              <a:t>Device case – </a:t>
            </a:r>
            <a:r>
              <a:rPr lang="en-US" dirty="0" err="1" smtClean="0"/>
              <a:t>Acclarent</a:t>
            </a:r>
            <a:r>
              <a:rPr lang="en-US" dirty="0" smtClean="0"/>
              <a:t> was manufacturer of 501(k) sinus spacer </a:t>
            </a:r>
          </a:p>
          <a:p>
            <a:r>
              <a:rPr lang="en-US" dirty="0" smtClean="0">
                <a:effectLst/>
              </a:rPr>
              <a:t>US alleged 14 felony fraud/conspiracy based on </a:t>
            </a:r>
            <a:r>
              <a:rPr lang="en-US" dirty="0" err="1" smtClean="0"/>
              <a:t>Acclarent’s</a:t>
            </a:r>
            <a:r>
              <a:rPr lang="en-US" dirty="0" smtClean="0"/>
              <a:t> promotion of device for steroid delivery (unapproved use) </a:t>
            </a:r>
          </a:p>
          <a:p>
            <a:r>
              <a:rPr lang="en-US" dirty="0" smtClean="0"/>
              <a:t>Prosecutors claimed that the steroid delivery was primary use – making  premarketing notifications to FDA </a:t>
            </a:r>
          </a:p>
          <a:p>
            <a:r>
              <a:rPr lang="en-US" dirty="0" smtClean="0"/>
              <a:t>Government claimed that the sales force had only been trained on the off-label use </a:t>
            </a:r>
          </a:p>
          <a:p>
            <a:r>
              <a:rPr lang="en-US" dirty="0" smtClean="0"/>
              <a:t>Defense claimed that company never tried to  hide use from FDA and had tried to get sinus use approved </a:t>
            </a:r>
          </a:p>
          <a:p>
            <a:endParaRPr lang="en-US" dirty="0" smtClean="0"/>
          </a:p>
          <a:p>
            <a:endParaRPr lang="en-US" dirty="0" smtClean="0"/>
          </a:p>
          <a:p>
            <a:endParaRPr lang="en-US" dirty="0" smtClean="0">
              <a:effectLst/>
            </a:endParaRPr>
          </a:p>
          <a:p>
            <a:endParaRPr lang="en-US" dirty="0">
              <a:effectLst/>
            </a:endParaRPr>
          </a:p>
        </p:txBody>
      </p:sp>
      <p:sp>
        <p:nvSpPr>
          <p:cNvPr id="4" name="Slide Number Placeholder 3"/>
          <p:cNvSpPr>
            <a:spLocks noGrp="1"/>
          </p:cNvSpPr>
          <p:nvPr>
            <p:ph type="sldNum" sz="quarter" idx="12"/>
            <p:custDataLst>
              <p:tags r:id="rId3"/>
            </p:custDataLst>
          </p:nvPr>
        </p:nvSpPr>
        <p:spPr>
          <a:effectLst/>
        </p:spPr>
        <p:txBody>
          <a:bodyPr/>
          <a:lstStyle/>
          <a:p>
            <a:fld id="{7B2C94C1-C8A1-554C-9FB1-69EF88191806}" type="slidenum">
              <a:rPr lang="en-US" smtClean="0">
                <a:effectLst/>
              </a:rPr>
              <a:t>13</a:t>
            </a:fld>
            <a:endParaRPr lang="en-US">
              <a:effectLst/>
            </a:endParaRPr>
          </a:p>
        </p:txBody>
      </p:sp>
    </p:spTree>
    <p:extLst>
      <p:ext uri="{BB962C8B-B14F-4D97-AF65-F5344CB8AC3E}">
        <p14:creationId xmlns:p14="http://schemas.microsoft.com/office/powerpoint/2010/main" val="3299427724"/>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Title 1"/>
          <p:cNvSpPr>
            <a:spLocks noGrp="1"/>
          </p:cNvSpPr>
          <p:nvPr>
            <p:ph type="title"/>
            <p:custDataLst>
              <p:tags r:id="rId1"/>
            </p:custDataLst>
          </p:nvPr>
        </p:nvSpPr>
        <p:spPr>
          <a:effectLst/>
        </p:spPr>
        <p:txBody>
          <a:bodyPr/>
          <a:lstStyle/>
          <a:p>
            <a:r>
              <a:rPr lang="en-US" dirty="0"/>
              <a:t>United States v. </a:t>
            </a:r>
            <a:r>
              <a:rPr lang="en-US" dirty="0" err="1"/>
              <a:t>Facteau</a:t>
            </a:r>
            <a:endParaRPr lang="en-US" dirty="0">
              <a:effectLst/>
            </a:endParaRPr>
          </a:p>
        </p:txBody>
      </p:sp>
      <p:sp>
        <p:nvSpPr>
          <p:cNvPr id="3" name="Content Placeholder 2"/>
          <p:cNvSpPr>
            <a:spLocks noGrp="1"/>
          </p:cNvSpPr>
          <p:nvPr>
            <p:ph idx="1"/>
            <p:custDataLst>
              <p:tags r:id="rId2"/>
            </p:custDataLst>
          </p:nvPr>
        </p:nvSpPr>
        <p:spPr>
          <a:effectLst/>
        </p:spPr>
        <p:txBody>
          <a:bodyPr/>
          <a:lstStyle/>
          <a:p>
            <a:r>
              <a:rPr lang="en-US" dirty="0" smtClean="0"/>
              <a:t>Acquittal on all felony counts – but convictions on misbranding counts (misdemeanors)</a:t>
            </a:r>
          </a:p>
          <a:p>
            <a:r>
              <a:rPr lang="en-US" dirty="0" smtClean="0">
                <a:effectLst/>
              </a:rPr>
              <a:t>Jury instructions were central in the convictions – instruction was that although promotional statements protected as free speech, they could be used as evidence of the elements of illicit marketing  of “misbranded and adulterated’ device </a:t>
            </a:r>
            <a:endParaRPr lang="en-US" dirty="0"/>
          </a:p>
          <a:p>
            <a:r>
              <a:rPr lang="en-US" dirty="0" smtClean="0">
                <a:effectLst/>
              </a:rPr>
              <a:t>“Truthful, non-misleading speech cannot be a criminal act in and of itself, </a:t>
            </a:r>
            <a:r>
              <a:rPr lang="en-US" u="sng" dirty="0" smtClean="0">
                <a:effectLst/>
              </a:rPr>
              <a:t>but it can be evidence and therefore be used by you to determine whether the government has proved each element of  each offense</a:t>
            </a:r>
            <a:r>
              <a:rPr lang="en-US" dirty="0" smtClean="0">
                <a:effectLst/>
              </a:rPr>
              <a:t> beyond a reasonable doubt, including the element of intent” </a:t>
            </a:r>
            <a:endParaRPr lang="en-US" dirty="0">
              <a:effectLst/>
            </a:endParaRPr>
          </a:p>
        </p:txBody>
      </p:sp>
      <p:sp>
        <p:nvSpPr>
          <p:cNvPr id="4" name="Slide Number Placeholder 3"/>
          <p:cNvSpPr>
            <a:spLocks noGrp="1"/>
          </p:cNvSpPr>
          <p:nvPr>
            <p:ph type="sldNum" sz="quarter" idx="12"/>
            <p:custDataLst>
              <p:tags r:id="rId3"/>
            </p:custDataLst>
          </p:nvPr>
        </p:nvSpPr>
        <p:spPr>
          <a:effectLst/>
        </p:spPr>
        <p:txBody>
          <a:bodyPr/>
          <a:lstStyle/>
          <a:p>
            <a:fld id="{7B2C94C1-C8A1-554C-9FB1-69EF88191806}" type="slidenum">
              <a:rPr lang="en-US" smtClean="0">
                <a:effectLst/>
              </a:rPr>
              <a:t>14</a:t>
            </a:fld>
            <a:endParaRPr lang="en-US">
              <a:effectLst/>
            </a:endParaRPr>
          </a:p>
        </p:txBody>
      </p:sp>
    </p:spTree>
    <p:extLst>
      <p:ext uri="{BB962C8B-B14F-4D97-AF65-F5344CB8AC3E}">
        <p14:creationId xmlns:p14="http://schemas.microsoft.com/office/powerpoint/2010/main" val="98393521"/>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United States v. </a:t>
            </a:r>
            <a:r>
              <a:rPr lang="en-US" dirty="0" err="1"/>
              <a:t>Facteau</a:t>
            </a:r>
            <a:endParaRPr lang="en-US" dirty="0"/>
          </a:p>
        </p:txBody>
      </p:sp>
      <p:sp>
        <p:nvSpPr>
          <p:cNvPr id="3" name="Content Placeholder 2"/>
          <p:cNvSpPr>
            <a:spLocks noGrp="1"/>
          </p:cNvSpPr>
          <p:nvPr>
            <p:ph idx="1"/>
          </p:nvPr>
        </p:nvSpPr>
        <p:spPr/>
        <p:txBody>
          <a:bodyPr/>
          <a:lstStyle/>
          <a:p>
            <a:r>
              <a:rPr lang="en-US" dirty="0" smtClean="0"/>
              <a:t>DOJ claims that off label speech is evidence of intent to  distribute for an unauthorized use with premarket notification  </a:t>
            </a:r>
          </a:p>
          <a:p>
            <a:r>
              <a:rPr lang="en-US" dirty="0" smtClean="0"/>
              <a:t>Contrary to Caronia – government cannot prosecute truthful, non-misleading off label promotion without violating the First Amendment </a:t>
            </a:r>
          </a:p>
          <a:p>
            <a:r>
              <a:rPr lang="en-US" dirty="0" smtClean="0"/>
              <a:t>“Evidence of  intent” is theory of appeal – coupled with Park Doctrine </a:t>
            </a:r>
          </a:p>
          <a:p>
            <a:r>
              <a:rPr lang="en-US" dirty="0" smtClean="0"/>
              <a:t>Acquitted of fraud counts – manufacturers should be aware that even truthful off label promotion can be spun by DOJ as “evidence” of intent in </a:t>
            </a:r>
            <a:r>
              <a:rPr lang="en-US" smtClean="0"/>
              <a:t>misbranding prosecutions. </a:t>
            </a:r>
            <a:endParaRPr lang="en-US" dirty="0"/>
          </a:p>
        </p:txBody>
      </p:sp>
      <p:sp>
        <p:nvSpPr>
          <p:cNvPr id="4" name="Slide Number Placeholder 3"/>
          <p:cNvSpPr>
            <a:spLocks noGrp="1"/>
          </p:cNvSpPr>
          <p:nvPr>
            <p:ph type="sldNum" sz="quarter" idx="12"/>
          </p:nvPr>
        </p:nvSpPr>
        <p:spPr/>
        <p:txBody>
          <a:bodyPr/>
          <a:lstStyle/>
          <a:p>
            <a:fld id="{7B2C94C1-C8A1-554C-9FB1-69EF88191806}" type="slidenum">
              <a:rPr lang="en-US" smtClean="0">
                <a:effectLst/>
              </a:rPr>
              <a:t>15</a:t>
            </a:fld>
            <a:endParaRPr lang="en-US">
              <a:effectLst/>
            </a:endParaRPr>
          </a:p>
        </p:txBody>
      </p:sp>
    </p:spTree>
    <p:extLst>
      <p:ext uri="{BB962C8B-B14F-4D97-AF65-F5344CB8AC3E}">
        <p14:creationId xmlns:p14="http://schemas.microsoft.com/office/powerpoint/2010/main" val="2319752539"/>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Title 1"/>
          <p:cNvSpPr>
            <a:spLocks noGrp="1"/>
          </p:cNvSpPr>
          <p:nvPr>
            <p:ph type="title"/>
            <p:custDataLst>
              <p:tags r:id="rId1"/>
            </p:custDataLst>
          </p:nvPr>
        </p:nvSpPr>
        <p:spPr>
          <a:effectLst/>
        </p:spPr>
        <p:txBody>
          <a:bodyPr/>
          <a:lstStyle/>
          <a:p>
            <a:r>
              <a:rPr lang="en-US">
                <a:effectLst/>
              </a:rPr>
              <a:t>A Cautionary Note from the </a:t>
            </a:r>
            <a:r>
              <a:rPr lang="en-US" smtClean="0">
                <a:effectLst/>
              </a:rPr>
              <a:t>Court in Amarin</a:t>
            </a:r>
            <a:endParaRPr lang="en-US">
              <a:effectLst/>
            </a:endParaRPr>
          </a:p>
        </p:txBody>
      </p:sp>
      <p:sp>
        <p:nvSpPr>
          <p:cNvPr id="3" name="Content Placeholder 2"/>
          <p:cNvSpPr>
            <a:spLocks noGrp="1"/>
          </p:cNvSpPr>
          <p:nvPr>
            <p:ph idx="1"/>
            <p:custDataLst>
              <p:tags r:id="rId2"/>
            </p:custDataLst>
          </p:nvPr>
        </p:nvSpPr>
        <p:spPr>
          <a:effectLst/>
        </p:spPr>
        <p:txBody>
          <a:bodyPr/>
          <a:lstStyle/>
          <a:p>
            <a:pPr marL="107950" indent="0">
              <a:buFont typeface="Wingdings 3" pitchFamily="18" charset="2"/>
              <a:buNone/>
            </a:pPr>
            <a:r>
              <a:rPr lang="en-US" altLang="en-US" sz="1800">
                <a:effectLst/>
              </a:rPr>
              <a:t>“A final observation:  Although the FDA cannot require a manufacturer to choreograph its truthful promotional speech to conform to the agency’s specifications, there is practical wisdom to much of the FDA’s guidance, including that a manufacturer vet and script in advance its statements about a drug’s off-label use.  A manufacturer that leaves its sales force at liberty to converse unscripted with doctors about off-label use of an approved drug invites a misbranding action </a:t>
            </a:r>
            <a:r>
              <a:rPr lang="en-US" altLang="en-US" sz="1800">
                <a:solidFill>
                  <a:srgbClr val="FF0000"/>
                </a:solidFill>
                <a:effectLst/>
              </a:rPr>
              <a:t>if false or misleading (e.g., one-sided or incomplete)</a:t>
            </a:r>
            <a:r>
              <a:rPr lang="en-US" altLang="en-US" sz="1800">
                <a:effectLst/>
              </a:rPr>
              <a:t> representations result … A manufacturer may also conclude that it is prudent to consult with the FDA before promoting off-label use.  </a:t>
            </a:r>
            <a:r>
              <a:rPr lang="en-US" altLang="en-US" sz="1800">
                <a:solidFill>
                  <a:srgbClr val="FF0000"/>
                </a:solidFill>
                <a:effectLst/>
              </a:rPr>
              <a:t>Reasonable minds may differ over whether a given statement is misleading in context; and developments in science or medicine may make a once-benign statement misleading.  </a:t>
            </a:r>
            <a:r>
              <a:rPr lang="en-US" altLang="en-US" sz="1800">
                <a:effectLst/>
              </a:rPr>
              <a:t>Prior consultation with the FDA may prove a helpful prophylactic, and may avert misbranding charges where the FDA and the manufacturer would take different views of a statement.”</a:t>
            </a:r>
          </a:p>
          <a:p>
            <a:pPr marL="107950" indent="0">
              <a:buFont typeface="Wingdings 3" pitchFamily="18" charset="2"/>
              <a:buNone/>
            </a:pPr>
            <a:r>
              <a:rPr lang="en-US" altLang="en-US" sz="1800" i="1">
                <a:effectLst/>
              </a:rPr>
              <a:t>						- Amarin Opinion</a:t>
            </a:r>
          </a:p>
          <a:p>
            <a:endParaRPr lang="en-US">
              <a:effectLst/>
            </a:endParaRPr>
          </a:p>
        </p:txBody>
      </p:sp>
      <p:sp>
        <p:nvSpPr>
          <p:cNvPr id="4" name="Slide Number Placeholder 3"/>
          <p:cNvSpPr>
            <a:spLocks noGrp="1"/>
          </p:cNvSpPr>
          <p:nvPr>
            <p:ph type="sldNum" sz="quarter" idx="12"/>
            <p:custDataLst>
              <p:tags r:id="rId3"/>
            </p:custDataLst>
          </p:nvPr>
        </p:nvSpPr>
        <p:spPr>
          <a:effectLst/>
        </p:spPr>
        <p:txBody>
          <a:bodyPr/>
          <a:lstStyle/>
          <a:p>
            <a:fld id="{7B2C94C1-C8A1-554C-9FB1-69EF88191806}" type="slidenum">
              <a:rPr lang="en-US" smtClean="0">
                <a:effectLst/>
              </a:rPr>
              <a:t>16</a:t>
            </a:fld>
            <a:endParaRPr lang="en-US">
              <a:effectLst/>
            </a:endParaRPr>
          </a:p>
        </p:txBody>
      </p:sp>
    </p:spTree>
    <p:extLst>
      <p:ext uri="{BB962C8B-B14F-4D97-AF65-F5344CB8AC3E}">
        <p14:creationId xmlns:p14="http://schemas.microsoft.com/office/powerpoint/2010/main" val="329548772"/>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Title 1"/>
          <p:cNvSpPr>
            <a:spLocks noGrp="1"/>
          </p:cNvSpPr>
          <p:nvPr>
            <p:ph type="title"/>
            <p:custDataLst>
              <p:tags r:id="rId1"/>
            </p:custDataLst>
          </p:nvPr>
        </p:nvSpPr>
        <p:spPr>
          <a:effectLst/>
        </p:spPr>
        <p:txBody>
          <a:bodyPr>
            <a:normAutofit fontScale="90000"/>
          </a:bodyPr>
          <a:lstStyle/>
          <a:p>
            <a:pPr algn="ctr"/>
            <a:r>
              <a:rPr lang="en-US" sz="2200" smtClean="0">
                <a:effectLst/>
                <a:latin typeface="Arial" pitchFamily="34" charset="0"/>
                <a:cs typeface="Arial" pitchFamily="34" charset="0"/>
              </a:rPr>
              <a:t/>
            </a:r>
            <a:br>
              <a:rPr lang="en-US" sz="2200" smtClean="0">
                <a:effectLst/>
                <a:latin typeface="Arial" pitchFamily="34" charset="0"/>
                <a:cs typeface="Arial" pitchFamily="34" charset="0"/>
              </a:rPr>
            </a:br>
            <a:r>
              <a:rPr lang="en-US" sz="2200" smtClean="0">
                <a:effectLst/>
                <a:latin typeface="Arial" pitchFamily="34" charset="0"/>
                <a:cs typeface="Arial" pitchFamily="34" charset="0"/>
              </a:rPr>
              <a:t>Next </a:t>
            </a:r>
            <a:r>
              <a:rPr lang="en-US" sz="2200">
                <a:effectLst/>
                <a:latin typeface="Arial" pitchFamily="34" charset="0"/>
                <a:cs typeface="Arial" pitchFamily="34" charset="0"/>
              </a:rPr>
              <a:t>Steps for Industry and FDA in Responding to </a:t>
            </a:r>
            <a:r>
              <a:rPr lang="en-US" sz="2200" smtClean="0">
                <a:effectLst/>
                <a:latin typeface="Arial" pitchFamily="34" charset="0"/>
                <a:cs typeface="Arial" pitchFamily="34" charset="0"/>
              </a:rPr>
              <a:t/>
            </a:r>
            <a:br>
              <a:rPr lang="en-US" sz="2200" smtClean="0">
                <a:effectLst/>
                <a:latin typeface="Arial" pitchFamily="34" charset="0"/>
                <a:cs typeface="Arial" pitchFamily="34" charset="0"/>
              </a:rPr>
            </a:br>
            <a:r>
              <a:rPr lang="en-US" sz="2200" smtClean="0">
                <a:effectLst/>
                <a:latin typeface="Arial" pitchFamily="34" charset="0"/>
                <a:cs typeface="Arial" pitchFamily="34" charset="0"/>
              </a:rPr>
              <a:t>the </a:t>
            </a:r>
            <a:r>
              <a:rPr lang="en-US" sz="2200">
                <a:effectLst/>
                <a:latin typeface="Arial" pitchFamily="34" charset="0"/>
                <a:cs typeface="Arial" pitchFamily="34" charset="0"/>
              </a:rPr>
              <a:t>New Legal Landscape</a:t>
            </a:r>
            <a:r>
              <a:rPr lang="en-US">
                <a:solidFill>
                  <a:schemeClr val="tx2"/>
                </a:solidFill>
                <a:effectLst/>
              </a:rPr>
              <a:t/>
            </a:r>
            <a:br>
              <a:rPr lang="en-US">
                <a:solidFill>
                  <a:schemeClr val="tx2"/>
                </a:solidFill>
                <a:effectLst/>
              </a:rPr>
            </a:br>
            <a:endParaRPr lang="en-US">
              <a:effectLst/>
            </a:endParaRPr>
          </a:p>
        </p:txBody>
      </p:sp>
      <p:sp>
        <p:nvSpPr>
          <p:cNvPr id="3" name="Content Placeholder 2"/>
          <p:cNvSpPr>
            <a:spLocks noGrp="1"/>
          </p:cNvSpPr>
          <p:nvPr>
            <p:ph idx="1"/>
            <p:custDataLst>
              <p:tags r:id="rId2"/>
            </p:custDataLst>
          </p:nvPr>
        </p:nvSpPr>
        <p:spPr>
          <a:effectLst/>
        </p:spPr>
        <p:txBody>
          <a:bodyPr/>
          <a:lstStyle/>
          <a:p>
            <a:r>
              <a:rPr lang="en-US" smtClean="0">
                <a:effectLst/>
              </a:rPr>
              <a:t>On July 27, 2016 PhRMA  and BIO release PRINCIPLES </a:t>
            </a:r>
            <a:r>
              <a:rPr lang="en-US">
                <a:effectLst/>
              </a:rPr>
              <a:t>ON RESPONSIBLE SHARING OF TRUTHFUL AND NON-MISLEADING INFORMATION ABOUT MEDICINES WITH HEALTH CARE PROFESSIONALS AND </a:t>
            </a:r>
            <a:r>
              <a:rPr lang="en-US" smtClean="0">
                <a:effectLst/>
              </a:rPr>
              <a:t>PAYERS</a:t>
            </a:r>
          </a:p>
          <a:p>
            <a:endParaRPr lang="en-US" smtClean="0">
              <a:effectLst/>
            </a:endParaRPr>
          </a:p>
          <a:p>
            <a:r>
              <a:rPr lang="en-US" smtClean="0">
                <a:effectLst/>
              </a:rPr>
              <a:t>On September 1, 2016 FDA announces a 2-day public hearing to obtain input on issues related to communications regarding FDA-regulated drugs and medical devices</a:t>
            </a:r>
          </a:p>
          <a:p>
            <a:endParaRPr lang="en-US" smtClean="0">
              <a:effectLst/>
            </a:endParaRPr>
          </a:p>
          <a:p>
            <a:endParaRPr lang="en-US">
              <a:effectLst/>
            </a:endParaRPr>
          </a:p>
          <a:p>
            <a:endParaRPr lang="en-US" smtClean="0">
              <a:effectLst/>
            </a:endParaRPr>
          </a:p>
          <a:p>
            <a:endParaRPr lang="en-US">
              <a:effectLst/>
            </a:endParaRPr>
          </a:p>
        </p:txBody>
      </p:sp>
      <p:sp>
        <p:nvSpPr>
          <p:cNvPr id="4" name="Slide Number Placeholder 3"/>
          <p:cNvSpPr>
            <a:spLocks noGrp="1"/>
          </p:cNvSpPr>
          <p:nvPr>
            <p:ph type="sldNum" sz="quarter" idx="12"/>
            <p:custDataLst>
              <p:tags r:id="rId3"/>
            </p:custDataLst>
          </p:nvPr>
        </p:nvSpPr>
        <p:spPr>
          <a:effectLst/>
        </p:spPr>
        <p:txBody>
          <a:bodyPr/>
          <a:lstStyle/>
          <a:p>
            <a:fld id="{7B2C94C1-C8A1-554C-9FB1-69EF88191806}" type="slidenum">
              <a:rPr lang="en-US" smtClean="0">
                <a:effectLst/>
              </a:rPr>
              <a:t>17</a:t>
            </a:fld>
            <a:endParaRPr lang="en-US">
              <a:effectLst/>
            </a:endParaRPr>
          </a:p>
        </p:txBody>
      </p:sp>
    </p:spTree>
    <p:extLst>
      <p:ext uri="{BB962C8B-B14F-4D97-AF65-F5344CB8AC3E}">
        <p14:creationId xmlns:p14="http://schemas.microsoft.com/office/powerpoint/2010/main" val="2503975444"/>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Title 1"/>
          <p:cNvSpPr>
            <a:spLocks noGrp="1"/>
          </p:cNvSpPr>
          <p:nvPr>
            <p:ph type="title"/>
            <p:custDataLst>
              <p:tags r:id="rId1"/>
            </p:custDataLst>
          </p:nvPr>
        </p:nvSpPr>
        <p:spPr>
          <a:effectLst/>
        </p:spPr>
        <p:txBody>
          <a:bodyPr/>
          <a:lstStyle/>
          <a:p>
            <a:r>
              <a:rPr lang="en-US" smtClean="0">
                <a:effectLst/>
              </a:rPr>
              <a:t>Key Concepts in the PhRma/Bio Responsible Sharing</a:t>
            </a:r>
            <a:endParaRPr lang="en-US">
              <a:effectLst/>
            </a:endParaRPr>
          </a:p>
        </p:txBody>
      </p:sp>
      <p:sp>
        <p:nvSpPr>
          <p:cNvPr id="3" name="Content Placeholder 2"/>
          <p:cNvSpPr>
            <a:spLocks noGrp="1"/>
          </p:cNvSpPr>
          <p:nvPr>
            <p:ph idx="1"/>
            <p:custDataLst>
              <p:tags r:id="rId2"/>
            </p:custDataLst>
          </p:nvPr>
        </p:nvSpPr>
        <p:spPr>
          <a:effectLst/>
        </p:spPr>
        <p:txBody>
          <a:bodyPr/>
          <a:lstStyle/>
          <a:p>
            <a:r>
              <a:rPr lang="en-US" smtClean="0">
                <a:effectLst/>
              </a:rPr>
              <a:t>Commitment to Science-based Communications</a:t>
            </a:r>
          </a:p>
          <a:p>
            <a:r>
              <a:rPr lang="en-US" smtClean="0">
                <a:effectLst/>
              </a:rPr>
              <a:t>Commitment to Provide Appropriate Context about Data</a:t>
            </a:r>
          </a:p>
          <a:p>
            <a:r>
              <a:rPr lang="en-US" smtClean="0">
                <a:effectLst/>
              </a:rPr>
              <a:t>Commitment to Accurate Representation of Data</a:t>
            </a:r>
            <a:endParaRPr lang="en-US">
              <a:effectLst/>
            </a:endParaRPr>
          </a:p>
        </p:txBody>
      </p:sp>
      <p:sp>
        <p:nvSpPr>
          <p:cNvPr id="4" name="Slide Number Placeholder 3"/>
          <p:cNvSpPr>
            <a:spLocks noGrp="1"/>
          </p:cNvSpPr>
          <p:nvPr>
            <p:ph type="sldNum" sz="quarter" idx="12"/>
            <p:custDataLst>
              <p:tags r:id="rId3"/>
            </p:custDataLst>
          </p:nvPr>
        </p:nvSpPr>
        <p:spPr>
          <a:effectLst/>
        </p:spPr>
        <p:txBody>
          <a:bodyPr/>
          <a:lstStyle/>
          <a:p>
            <a:fld id="{7B2C94C1-C8A1-554C-9FB1-69EF88191806}" type="slidenum">
              <a:rPr lang="en-US" smtClean="0">
                <a:effectLst/>
              </a:rPr>
              <a:t>18</a:t>
            </a:fld>
            <a:endParaRPr lang="en-US">
              <a:effectLst/>
            </a:endParaRPr>
          </a:p>
        </p:txBody>
      </p:sp>
    </p:spTree>
    <p:extLst>
      <p:ext uri="{BB962C8B-B14F-4D97-AF65-F5344CB8AC3E}">
        <p14:creationId xmlns:p14="http://schemas.microsoft.com/office/powerpoint/2010/main" val="2213983093"/>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Title 1"/>
          <p:cNvSpPr>
            <a:spLocks noGrp="1"/>
          </p:cNvSpPr>
          <p:nvPr>
            <p:ph type="title"/>
            <p:custDataLst>
              <p:tags r:id="rId1"/>
            </p:custDataLst>
          </p:nvPr>
        </p:nvSpPr>
        <p:spPr>
          <a:effectLst/>
        </p:spPr>
        <p:txBody>
          <a:bodyPr>
            <a:normAutofit fontScale="90000"/>
          </a:bodyPr>
          <a:lstStyle/>
          <a:p>
            <a:pPr algn="ctr"/>
            <a:r>
              <a:rPr lang="en-US" sz="2200" smtClean="0">
                <a:effectLst/>
                <a:latin typeface="Arial" pitchFamily="34" charset="0"/>
                <a:cs typeface="Arial" pitchFamily="34" charset="0"/>
              </a:rPr>
              <a:t/>
            </a:r>
            <a:br>
              <a:rPr lang="en-US" sz="2200" smtClean="0">
                <a:effectLst/>
                <a:latin typeface="Arial" pitchFamily="34" charset="0"/>
                <a:cs typeface="Arial" pitchFamily="34" charset="0"/>
              </a:rPr>
            </a:br>
            <a:r>
              <a:rPr lang="en-US" sz="2200" smtClean="0">
                <a:effectLst/>
                <a:latin typeface="Arial" pitchFamily="34" charset="0"/>
                <a:cs typeface="Arial" pitchFamily="34" charset="0"/>
              </a:rPr>
              <a:t>Issues to be addressed at FDA Public Hearing</a:t>
            </a:r>
            <a:r>
              <a:rPr lang="en-US">
                <a:solidFill>
                  <a:schemeClr val="tx2"/>
                </a:solidFill>
                <a:effectLst/>
              </a:rPr>
              <a:t/>
            </a:r>
            <a:br>
              <a:rPr lang="en-US">
                <a:solidFill>
                  <a:schemeClr val="tx2"/>
                </a:solidFill>
                <a:effectLst/>
              </a:rPr>
            </a:br>
            <a:endParaRPr lang="en-US">
              <a:effectLst/>
            </a:endParaRPr>
          </a:p>
        </p:txBody>
      </p:sp>
      <p:sp>
        <p:nvSpPr>
          <p:cNvPr id="3" name="Content Placeholder 2"/>
          <p:cNvSpPr>
            <a:spLocks noGrp="1"/>
          </p:cNvSpPr>
          <p:nvPr>
            <p:ph idx="1"/>
            <p:custDataLst>
              <p:tags r:id="rId2"/>
            </p:custDataLst>
          </p:nvPr>
        </p:nvSpPr>
        <p:spPr>
          <a:effectLst/>
        </p:spPr>
        <p:txBody>
          <a:bodyPr/>
          <a:lstStyle/>
          <a:p>
            <a:r>
              <a:rPr lang="en-US" smtClean="0">
                <a:effectLst/>
              </a:rPr>
              <a:t>FDA is “engaged in a comprehensive review of its regulations and policies governing firms communications about unapproved uses of approved/cleared medical products and the input from the meeting will inform FDA’s policy development in this area.</a:t>
            </a:r>
          </a:p>
          <a:p>
            <a:r>
              <a:rPr lang="en-US" smtClean="0">
                <a:effectLst/>
              </a:rPr>
              <a:t>Specifically FDA is looking for information on eight brought categories/questions</a:t>
            </a:r>
          </a:p>
          <a:p>
            <a:r>
              <a:rPr lang="en-US" smtClean="0">
                <a:effectLst/>
              </a:rPr>
              <a:t>Hearings are scheduled for November 8-9, 2016</a:t>
            </a:r>
          </a:p>
        </p:txBody>
      </p:sp>
      <p:sp>
        <p:nvSpPr>
          <p:cNvPr id="4" name="Slide Number Placeholder 3"/>
          <p:cNvSpPr>
            <a:spLocks noGrp="1"/>
          </p:cNvSpPr>
          <p:nvPr>
            <p:ph type="sldNum" sz="quarter" idx="12"/>
            <p:custDataLst>
              <p:tags r:id="rId3"/>
            </p:custDataLst>
          </p:nvPr>
        </p:nvSpPr>
        <p:spPr>
          <a:effectLst/>
        </p:spPr>
        <p:txBody>
          <a:bodyPr/>
          <a:lstStyle/>
          <a:p>
            <a:fld id="{7B2C94C1-C8A1-554C-9FB1-69EF88191806}" type="slidenum">
              <a:rPr lang="en-US" smtClean="0">
                <a:effectLst/>
              </a:rPr>
              <a:t>19</a:t>
            </a:fld>
            <a:endParaRPr lang="en-US">
              <a:effectLst/>
            </a:endParaRPr>
          </a:p>
        </p:txBody>
      </p:sp>
    </p:spTree>
    <p:extLst>
      <p:ext uri="{BB962C8B-B14F-4D97-AF65-F5344CB8AC3E}">
        <p14:creationId xmlns:p14="http://schemas.microsoft.com/office/powerpoint/2010/main" val="4062501363"/>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050" name="Rectangle 2"/>
          <p:cNvSpPr>
            <a:spLocks noGrp="1" noChangeArrowheads="1"/>
          </p:cNvSpPr>
          <p:nvPr>
            <p:ph type="title"/>
            <p:custDataLst>
              <p:tags r:id="rId1"/>
            </p:custDataLst>
          </p:nvPr>
        </p:nvSpPr>
        <p:spPr>
          <a:xfrm>
            <a:off x="722313" y="1209675"/>
            <a:ext cx="7772400" cy="4051873"/>
          </a:xfrm>
          <a:effectLst/>
        </p:spPr>
        <p:txBody>
          <a:bodyPr>
            <a:normAutofit fontScale="90000"/>
          </a:bodyPr>
          <a:lstStyle/>
          <a:p>
            <a:r>
              <a:rPr lang="en-US" altLang="en-US" smtClean="0">
                <a:solidFill>
                  <a:schemeClr val="tx2"/>
                </a:solidFill>
                <a:effectLst/>
              </a:rPr>
              <a:t/>
            </a:r>
            <a:br>
              <a:rPr lang="en-US" altLang="en-US" smtClean="0">
                <a:solidFill>
                  <a:schemeClr val="tx2"/>
                </a:solidFill>
                <a:effectLst/>
              </a:rPr>
            </a:br>
            <a:r>
              <a:rPr lang="en-US" altLang="en-US" b="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TOPICS FOR TODAY</a:t>
            </a:r>
            <a:r>
              <a:rPr lang="en-US" altLang="en-US" smtClean="0">
                <a:solidFill>
                  <a:schemeClr val="tx2"/>
                </a:solidFill>
                <a:effectLst/>
              </a:rPr>
              <a:t/>
            </a:r>
            <a:br>
              <a:rPr lang="en-US" altLang="en-US" smtClean="0">
                <a:solidFill>
                  <a:schemeClr val="tx2"/>
                </a:solidFill>
                <a:effectLst/>
              </a:rPr>
            </a:br>
            <a:r>
              <a:rPr lang="en-US" altLang="en-US" smtClean="0">
                <a:solidFill>
                  <a:schemeClr val="tx2"/>
                </a:solidFill>
                <a:effectLst/>
              </a:rPr>
              <a:t/>
            </a:r>
            <a:br>
              <a:rPr lang="en-US" altLang="en-US" smtClean="0">
                <a:solidFill>
                  <a:schemeClr val="tx2"/>
                </a:solidFill>
                <a:effectLst/>
              </a:rPr>
            </a:br>
            <a:r>
              <a:rPr lang="en-US" smtClean="0">
                <a:effectLst/>
                <a:latin typeface="Arial" pitchFamily="34" charset="0"/>
                <a:cs typeface="Arial" pitchFamily="34" charset="0"/>
              </a:rPr>
              <a:t>Background </a:t>
            </a:r>
            <a:r>
              <a:rPr lang="en-US">
                <a:effectLst/>
                <a:latin typeface="Arial" pitchFamily="34" charset="0"/>
                <a:cs typeface="Arial" pitchFamily="34" charset="0"/>
              </a:rPr>
              <a:t>of Off-Label Use and </a:t>
            </a:r>
            <a:r>
              <a:rPr lang="en-US" smtClean="0">
                <a:effectLst/>
                <a:latin typeface="Arial" pitchFamily="34" charset="0"/>
                <a:cs typeface="Arial" pitchFamily="34" charset="0"/>
              </a:rPr>
              <a:t>Prohibition</a:t>
            </a:r>
            <a:br>
              <a:rPr lang="en-US" smtClean="0">
                <a:effectLst/>
                <a:latin typeface="Arial" pitchFamily="34" charset="0"/>
                <a:cs typeface="Arial" pitchFamily="34" charset="0"/>
              </a:rPr>
            </a:br>
            <a:r>
              <a:rPr lang="en-US" smtClean="0">
                <a:effectLst/>
                <a:latin typeface="Arial" pitchFamily="34" charset="0"/>
                <a:cs typeface="Arial" pitchFamily="34" charset="0"/>
              </a:rPr>
              <a:t/>
            </a:r>
            <a:br>
              <a:rPr lang="en-US" smtClean="0">
                <a:effectLst/>
                <a:latin typeface="Arial" pitchFamily="34" charset="0"/>
                <a:cs typeface="Arial" pitchFamily="34" charset="0"/>
              </a:rPr>
            </a:br>
            <a:r>
              <a:rPr lang="en-US" smtClean="0">
                <a:effectLst/>
                <a:latin typeface="Arial" pitchFamily="34" charset="0"/>
                <a:cs typeface="Arial" pitchFamily="34" charset="0"/>
              </a:rPr>
              <a:t>First Amendment Challenges to FDA Authority to Prohibit Off-Label Promotion</a:t>
            </a:r>
            <a:br>
              <a:rPr lang="en-US" smtClean="0">
                <a:effectLst/>
                <a:latin typeface="Arial" pitchFamily="34" charset="0"/>
                <a:cs typeface="Arial" pitchFamily="34" charset="0"/>
              </a:rPr>
            </a:br>
            <a:r>
              <a:rPr lang="en-US" smtClean="0">
                <a:effectLst/>
                <a:latin typeface="Arial" pitchFamily="34" charset="0"/>
                <a:cs typeface="Arial" pitchFamily="34" charset="0"/>
              </a:rPr>
              <a:t/>
            </a:r>
            <a:br>
              <a:rPr lang="en-US" smtClean="0">
                <a:effectLst/>
                <a:latin typeface="Arial" pitchFamily="34" charset="0"/>
                <a:cs typeface="Arial" pitchFamily="34" charset="0"/>
              </a:rPr>
            </a:br>
            <a:r>
              <a:rPr lang="en-US" smtClean="0">
                <a:effectLst/>
                <a:latin typeface="Arial" pitchFamily="34" charset="0"/>
                <a:cs typeface="Arial" pitchFamily="34" charset="0"/>
              </a:rPr>
              <a:t>Next Steps for Industry and FDA in Responding to the New Legal Landscape</a:t>
            </a:r>
            <a:r>
              <a:rPr lang="en-US">
                <a:solidFill>
                  <a:schemeClr val="tx2"/>
                </a:solidFill>
                <a:effectLst/>
              </a:rPr>
              <a:t/>
            </a:r>
            <a:br>
              <a:rPr lang="en-US">
                <a:solidFill>
                  <a:schemeClr val="tx2"/>
                </a:solidFill>
                <a:effectLst/>
              </a:rPr>
            </a:br>
            <a:endParaRPr lang="en-US" altLang="en-US" smtClean="0">
              <a:solidFill>
                <a:schemeClr val="tx2"/>
              </a:solidFill>
              <a:effectLst/>
            </a:endParaRPr>
          </a:p>
        </p:txBody>
      </p:sp>
      <p:sp>
        <p:nvSpPr>
          <p:cNvPr id="2" name="Slide Number Placeholder 1"/>
          <p:cNvSpPr>
            <a:spLocks noGrp="1"/>
          </p:cNvSpPr>
          <p:nvPr>
            <p:ph type="sldNum" sz="quarter" idx="12"/>
            <p:custDataLst>
              <p:tags r:id="rId2"/>
            </p:custDataLst>
          </p:nvPr>
        </p:nvSpPr>
        <p:spPr>
          <a:effectLst/>
        </p:spPr>
        <p:txBody>
          <a:bodyPr/>
          <a:lstStyle/>
          <a:p>
            <a:fld id="{7B2C94C1-C8A1-554C-9FB1-69EF88191806}" type="slidenum">
              <a:rPr lang="en-US" smtClean="0">
                <a:effectLst/>
              </a:rPr>
              <a:t>2</a:t>
            </a:fld>
            <a:endParaRPr lang="en-US">
              <a:effectLst/>
            </a:endParaRPr>
          </a:p>
        </p:txBody>
      </p:sp>
    </p:spTree>
    <p:extLst>
      <p:ext uri="{BB962C8B-B14F-4D97-AF65-F5344CB8AC3E}">
        <p14:creationId xmlns:p14="http://schemas.microsoft.com/office/powerpoint/2010/main" val="2460701823"/>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Title 1"/>
          <p:cNvSpPr>
            <a:spLocks noGrp="1"/>
          </p:cNvSpPr>
          <p:nvPr>
            <p:ph type="title"/>
            <p:custDataLst>
              <p:tags r:id="rId1"/>
            </p:custDataLst>
          </p:nvPr>
        </p:nvSpPr>
        <p:spPr>
          <a:xfrm>
            <a:off x="118534" y="-174330"/>
            <a:ext cx="8229600" cy="894068"/>
          </a:xfrm>
          <a:effectLst/>
        </p:spPr>
        <p:txBody>
          <a:bodyPr>
            <a:normAutofit/>
          </a:bodyPr>
          <a:lstStyle/>
          <a:p>
            <a:r>
              <a:rPr lang="en-US" sz="3600" smtClean="0">
                <a:effectLst/>
              </a:rPr>
              <a:t>Background</a:t>
            </a:r>
            <a:endParaRPr lang="en-US" sz="3600">
              <a:effectLst/>
            </a:endParaRPr>
          </a:p>
        </p:txBody>
      </p:sp>
      <p:sp>
        <p:nvSpPr>
          <p:cNvPr id="3" name="Content Placeholder 2"/>
          <p:cNvSpPr>
            <a:spLocks noGrp="1"/>
          </p:cNvSpPr>
          <p:nvPr>
            <p:ph idx="1"/>
            <p:custDataLst>
              <p:tags r:id="rId2"/>
            </p:custDataLst>
          </p:nvPr>
        </p:nvSpPr>
        <p:spPr>
          <a:xfrm>
            <a:off x="0" y="944590"/>
            <a:ext cx="9144000" cy="5253009"/>
          </a:xfrm>
          <a:effectLst/>
        </p:spPr>
        <p:txBody>
          <a:bodyPr>
            <a:noAutofit/>
          </a:bodyPr>
          <a:lstStyle/>
          <a:p>
            <a:pPr>
              <a:defRPr>
                <a:effectLst/>
              </a:defRPr>
            </a:pPr>
            <a:r>
              <a:rPr lang="en-US" smtClean="0">
                <a:effectLst/>
              </a:rPr>
              <a:t>FD&amp;C Act </a:t>
            </a:r>
            <a:r>
              <a:rPr lang="en-US">
                <a:effectLst/>
              </a:rPr>
              <a:t>prohibits misleading labeling or labeling that fails to include adequate directions for </a:t>
            </a:r>
            <a:r>
              <a:rPr lang="en-US" smtClean="0">
                <a:effectLst/>
              </a:rPr>
              <a:t>use</a:t>
            </a:r>
          </a:p>
          <a:p>
            <a:pPr marL="0" indent="0">
              <a:buNone/>
              <a:defRPr>
                <a:effectLst/>
              </a:defRPr>
            </a:pPr>
            <a:endParaRPr lang="en-US">
              <a:effectLst/>
            </a:endParaRPr>
          </a:p>
          <a:p>
            <a:pPr>
              <a:defRPr>
                <a:effectLst/>
              </a:defRPr>
            </a:pPr>
            <a:r>
              <a:rPr lang="en-US">
                <a:effectLst/>
              </a:rPr>
              <a:t>FDA has interpreted this prohibition against misleading labeling to allow FDA to prohibit drug and device manufacturers from engaging in “off-label promotion</a:t>
            </a:r>
            <a:r>
              <a:rPr lang="en-US" smtClean="0">
                <a:effectLst/>
              </a:rPr>
              <a:t>”</a:t>
            </a:r>
          </a:p>
          <a:p>
            <a:pPr marL="0" indent="0">
              <a:buNone/>
              <a:defRPr>
                <a:effectLst/>
              </a:defRPr>
            </a:pPr>
            <a:endParaRPr lang="en-US">
              <a:effectLst/>
            </a:endParaRPr>
          </a:p>
          <a:p>
            <a:pPr lvl="1">
              <a:defRPr>
                <a:effectLst/>
              </a:defRPr>
            </a:pPr>
            <a:r>
              <a:rPr lang="en-US" smtClean="0">
                <a:effectLst/>
              </a:rPr>
              <a:t>-“</a:t>
            </a:r>
            <a:r>
              <a:rPr lang="en-US">
                <a:effectLst/>
              </a:rPr>
              <a:t>Off Label promotion” simply means promotion of an indication that has not been specifically approved by </a:t>
            </a:r>
            <a:r>
              <a:rPr lang="en-US" smtClean="0">
                <a:effectLst/>
              </a:rPr>
              <a:t>FDA</a:t>
            </a:r>
          </a:p>
          <a:p>
            <a:pPr marL="457200" lvl="1" indent="0">
              <a:buNone/>
              <a:defRPr>
                <a:effectLst/>
              </a:defRPr>
            </a:pPr>
            <a:endParaRPr lang="en-US">
              <a:effectLst/>
            </a:endParaRPr>
          </a:p>
          <a:p>
            <a:pPr marL="1257300" lvl="2" indent="-342900">
              <a:buFont typeface="Arial" panose="020B0604020202020204" pitchFamily="34" charset="0"/>
              <a:buChar char="•"/>
              <a:defRPr>
                <a:effectLst/>
              </a:defRPr>
            </a:pPr>
            <a:r>
              <a:rPr lang="en-US" sz="2200">
                <a:effectLst/>
              </a:rPr>
              <a:t>Importantly, </a:t>
            </a:r>
            <a:r>
              <a:rPr lang="en-US" sz="2200" b="1">
                <a:effectLst/>
              </a:rPr>
              <a:t>there is no legal prohibition against actual off-label use</a:t>
            </a:r>
            <a:r>
              <a:rPr lang="en-US" sz="2200">
                <a:effectLst/>
              </a:rPr>
              <a:t>.  Indeed, the prescription and use of approved drugs and medical devices for purposes not set forth in their FDA-authorized labeling is </a:t>
            </a:r>
            <a:r>
              <a:rPr lang="en-US" sz="2200" smtClean="0">
                <a:effectLst/>
              </a:rPr>
              <a:t>legal</a:t>
            </a:r>
            <a:endParaRPr lang="en-US" sz="2200">
              <a:effectLst/>
            </a:endParaRPr>
          </a:p>
        </p:txBody>
      </p:sp>
      <p:sp>
        <p:nvSpPr>
          <p:cNvPr id="4" name="Slide Number Placeholder 3"/>
          <p:cNvSpPr>
            <a:spLocks noGrp="1"/>
          </p:cNvSpPr>
          <p:nvPr>
            <p:ph type="sldNum" sz="quarter" idx="12"/>
            <p:custDataLst>
              <p:tags r:id="rId3"/>
            </p:custDataLst>
          </p:nvPr>
        </p:nvSpPr>
        <p:spPr>
          <a:effectLst/>
        </p:spPr>
        <p:txBody>
          <a:bodyPr/>
          <a:lstStyle/>
          <a:p>
            <a:fld id="{7B2C94C1-C8A1-554C-9FB1-69EF88191806}" type="slidenum">
              <a:rPr lang="en-US" smtClean="0">
                <a:effectLst/>
              </a:rPr>
              <a:t>3</a:t>
            </a:fld>
            <a:endParaRPr lang="en-US">
              <a:effectLst/>
            </a:endParaRPr>
          </a:p>
        </p:txBody>
      </p:sp>
    </p:spTree>
    <p:extLst>
      <p:ext uri="{BB962C8B-B14F-4D97-AF65-F5344CB8AC3E}">
        <p14:creationId xmlns:p14="http://schemas.microsoft.com/office/powerpoint/2010/main" val="3340962360"/>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Title 1"/>
          <p:cNvSpPr>
            <a:spLocks noGrp="1"/>
          </p:cNvSpPr>
          <p:nvPr>
            <p:ph type="title"/>
            <p:custDataLst>
              <p:tags r:id="rId1"/>
            </p:custDataLst>
          </p:nvPr>
        </p:nvSpPr>
        <p:spPr>
          <a:effectLst/>
        </p:spPr>
        <p:txBody>
          <a:bodyPr/>
          <a:lstStyle/>
          <a:p>
            <a:r>
              <a:rPr lang="en-US" smtClean="0">
                <a:effectLst/>
              </a:rPr>
              <a:t>Regulatory Authority</a:t>
            </a:r>
            <a:endParaRPr lang="en-US">
              <a:effectLst/>
            </a:endParaRPr>
          </a:p>
        </p:txBody>
      </p:sp>
      <p:sp>
        <p:nvSpPr>
          <p:cNvPr id="3" name="Content Placeholder 2"/>
          <p:cNvSpPr>
            <a:spLocks noGrp="1"/>
          </p:cNvSpPr>
          <p:nvPr>
            <p:ph idx="1"/>
            <p:custDataLst>
              <p:tags r:id="rId2"/>
            </p:custDataLst>
          </p:nvPr>
        </p:nvSpPr>
        <p:spPr>
          <a:effectLst/>
        </p:spPr>
        <p:txBody>
          <a:bodyPr/>
          <a:lstStyle/>
          <a:p>
            <a:pPr marL="9525" indent="0">
              <a:lnSpc>
                <a:spcPct val="110000"/>
              </a:lnSpc>
              <a:buNone/>
            </a:pPr>
            <a:r>
              <a:rPr lang="en-US" sz="1400" b="1">
                <a:effectLst/>
                <a:latin typeface="Arial" pitchFamily="34" charset="0"/>
                <a:cs typeface="Arial" pitchFamily="34" charset="0"/>
              </a:rPr>
              <a:t>Drug Regulations</a:t>
            </a:r>
            <a:r>
              <a:rPr lang="en-US" sz="1400">
                <a:effectLst/>
                <a:latin typeface="Arial" pitchFamily="34" charset="0"/>
                <a:cs typeface="Arial" pitchFamily="34" charset="0"/>
              </a:rPr>
              <a:t>: </a:t>
            </a:r>
          </a:p>
          <a:p>
            <a:pPr lvl="2">
              <a:lnSpc>
                <a:spcPct val="110000"/>
              </a:lnSpc>
            </a:pPr>
            <a:r>
              <a:rPr lang="en-US" sz="1400">
                <a:effectLst/>
                <a:latin typeface="Arial" pitchFamily="34" charset="0"/>
                <a:cs typeface="Arial" pitchFamily="34" charset="0"/>
              </a:rPr>
              <a:t>A drug shall be deemed to be misbranded if its labeling is false or misleading in any particular. 21 U.S.C. § 352 (a)</a:t>
            </a:r>
          </a:p>
          <a:p>
            <a:pPr lvl="2">
              <a:lnSpc>
                <a:spcPct val="110000"/>
              </a:lnSpc>
            </a:pPr>
            <a:r>
              <a:rPr lang="en-US" sz="1400">
                <a:effectLst/>
                <a:latin typeface="Arial" pitchFamily="34" charset="0"/>
                <a:cs typeface="Arial" pitchFamily="34" charset="0"/>
              </a:rPr>
              <a:t>A drug shall be deemed to be misbranded unless its labeling contains adequate instructions for use. 21 USC  § 352(f)(1</a:t>
            </a:r>
            <a:r>
              <a:rPr lang="en-US" sz="1400" smtClean="0">
                <a:effectLst/>
                <a:latin typeface="Arial" pitchFamily="34" charset="0"/>
                <a:cs typeface="Arial" pitchFamily="34" charset="0"/>
              </a:rPr>
              <a:t>)</a:t>
            </a:r>
          </a:p>
          <a:p>
            <a:pPr lvl="2">
              <a:lnSpc>
                <a:spcPct val="110000"/>
              </a:lnSpc>
            </a:pPr>
            <a:endParaRPr lang="en-US" sz="1400">
              <a:effectLst/>
              <a:latin typeface="Arial" pitchFamily="34" charset="0"/>
              <a:cs typeface="Arial" pitchFamily="34" charset="0"/>
            </a:endParaRPr>
          </a:p>
          <a:p>
            <a:pPr marL="91440" lvl="2">
              <a:lnSpc>
                <a:spcPct val="110000"/>
              </a:lnSpc>
            </a:pPr>
            <a:r>
              <a:rPr lang="en-US" sz="1400" b="1">
                <a:effectLst/>
                <a:latin typeface="Arial" pitchFamily="34" charset="0"/>
                <a:cs typeface="Arial" pitchFamily="34" charset="0"/>
              </a:rPr>
              <a:t>Device Regulations</a:t>
            </a:r>
            <a:r>
              <a:rPr lang="en-US" sz="1400">
                <a:effectLst/>
                <a:latin typeface="Arial" pitchFamily="34" charset="0"/>
                <a:cs typeface="Arial" pitchFamily="34" charset="0"/>
              </a:rPr>
              <a:t>: </a:t>
            </a:r>
          </a:p>
          <a:p>
            <a:pPr marL="457200" lvl="4" indent="-174625">
              <a:lnSpc>
                <a:spcPct val="110000"/>
              </a:lnSpc>
            </a:pPr>
            <a:r>
              <a:rPr lang="en-US" sz="1400">
                <a:effectLst/>
                <a:latin typeface="Arial" pitchFamily="34" charset="0"/>
                <a:cs typeface="Arial" pitchFamily="34" charset="0"/>
              </a:rPr>
              <a:t>A device must be adequately labeled with directions for use. 21 C.F.R. 801.5 </a:t>
            </a:r>
          </a:p>
          <a:p>
            <a:pPr marL="457200" lvl="4" indent="-174625">
              <a:lnSpc>
                <a:spcPct val="110000"/>
              </a:lnSpc>
            </a:pPr>
            <a:r>
              <a:rPr lang="en-US" sz="1400">
                <a:effectLst/>
                <a:latin typeface="Arial" pitchFamily="34" charset="0"/>
                <a:cs typeface="Arial" pitchFamily="34" charset="0"/>
              </a:rPr>
              <a:t>If a manufacturer has notice that a device is used for conditions, purposes, uses or dosages other than those for which it is offered, the manufacturer is required to provide adequate labeling for the device in accordance with such other uses. 21 C.F.R. 801.4 </a:t>
            </a:r>
          </a:p>
          <a:p>
            <a:pPr marL="457200" lvl="4" indent="-174625">
              <a:lnSpc>
                <a:spcPct val="110000"/>
              </a:lnSpc>
            </a:pPr>
            <a:r>
              <a:rPr lang="en-US" sz="1400">
                <a:effectLst/>
                <a:latin typeface="Arial" pitchFamily="34" charset="0"/>
                <a:cs typeface="Arial" pitchFamily="34" charset="0"/>
              </a:rPr>
              <a:t>A device may not be manufactured, packaged, stored, labeled, distributed or advertised in a manner that is inconsistent with any conditions to approval specified in the PMA approval order for the device.  21 C.F.R. 814.80</a:t>
            </a:r>
          </a:p>
          <a:p>
            <a:endParaRPr lang="en-US">
              <a:effectLst/>
            </a:endParaRPr>
          </a:p>
        </p:txBody>
      </p:sp>
      <p:sp>
        <p:nvSpPr>
          <p:cNvPr id="4" name="Slide Number Placeholder 3"/>
          <p:cNvSpPr>
            <a:spLocks noGrp="1"/>
          </p:cNvSpPr>
          <p:nvPr>
            <p:ph type="sldNum" sz="quarter" idx="12"/>
            <p:custDataLst>
              <p:tags r:id="rId3"/>
            </p:custDataLst>
          </p:nvPr>
        </p:nvSpPr>
        <p:spPr>
          <a:effectLst/>
        </p:spPr>
        <p:txBody>
          <a:bodyPr/>
          <a:lstStyle/>
          <a:p>
            <a:fld id="{7B2C94C1-C8A1-554C-9FB1-69EF88191806}" type="slidenum">
              <a:rPr lang="en-US" smtClean="0">
                <a:effectLst/>
              </a:rPr>
              <a:t>4</a:t>
            </a:fld>
            <a:endParaRPr lang="en-US">
              <a:effectLst/>
            </a:endParaRPr>
          </a:p>
        </p:txBody>
      </p:sp>
    </p:spTree>
    <p:extLst>
      <p:ext uri="{BB962C8B-B14F-4D97-AF65-F5344CB8AC3E}">
        <p14:creationId xmlns:p14="http://schemas.microsoft.com/office/powerpoint/2010/main" val="52985415"/>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Title 1"/>
          <p:cNvSpPr>
            <a:spLocks noGrp="1"/>
          </p:cNvSpPr>
          <p:nvPr>
            <p:ph type="title"/>
            <p:custDataLst>
              <p:tags r:id="rId1"/>
            </p:custDataLst>
          </p:nvPr>
        </p:nvSpPr>
        <p:spPr>
          <a:effectLst/>
        </p:spPr>
        <p:txBody>
          <a:bodyPr/>
          <a:lstStyle/>
          <a:p>
            <a:pPr algn="ctr"/>
            <a:r>
              <a:rPr lang="en-US" smtClean="0">
                <a:effectLst/>
              </a:rPr>
              <a:t>FDA VIEW</a:t>
            </a:r>
            <a:endParaRPr lang="en-US">
              <a:effectLst/>
            </a:endParaRPr>
          </a:p>
        </p:txBody>
      </p:sp>
      <p:sp>
        <p:nvSpPr>
          <p:cNvPr id="3" name="Content Placeholder 2"/>
          <p:cNvSpPr>
            <a:spLocks noGrp="1"/>
          </p:cNvSpPr>
          <p:nvPr>
            <p:ph idx="1"/>
            <p:custDataLst>
              <p:tags r:id="rId2"/>
            </p:custDataLst>
          </p:nvPr>
        </p:nvSpPr>
        <p:spPr>
          <a:effectLst/>
        </p:spPr>
        <p:txBody>
          <a:bodyPr/>
          <a:lstStyle/>
          <a:p>
            <a:pPr marL="0" lvl="1"/>
            <a:r>
              <a:rPr lang="en-US" sz="1800" b="1">
                <a:effectLst/>
              </a:rPr>
              <a:t>Off-Label Promotion Prohibited?</a:t>
            </a:r>
          </a:p>
          <a:p>
            <a:pPr marL="347663" lvl="1" indent="-233363"/>
            <a:r>
              <a:rPr lang="en-US" sz="1600">
                <a:effectLst/>
              </a:rPr>
              <a:t>[T]he FD&amp;C Act and FDA’s implementing regulations generally prohibit manufacturers of new drugs or medical devices from distributing products in interstate commerce for any intended use that FDA has not approved as safe and effective or cleared through a substantial equivalence determination. The Agency recognizes the value of having new indications and intended uses for products approved or cleared by FDA and encourages sponsors of medical products to seek such approvals or clearances. An approved new drug that is marketed for an unapproved use is an unapproved new drug with respect to that use. An approved drug that is marketed for an unapproved use (whether in labeling or not) is misbranded because the labeling of such drug does not include "adequate directions for use" Similarly, a medical device that is promoted for a use that has not been approved or cleared by FDA is adulterated and misbranded.</a:t>
            </a:r>
          </a:p>
          <a:p>
            <a:pPr marL="857250" lvl="3"/>
            <a:r>
              <a:rPr lang="en-US">
                <a:effectLst/>
              </a:rPr>
              <a:t>FDA Guidance, “Good Reprint Practices for the Distribution of Medical Journal Articles and Medical or Scientific Reference Publications on Unapproved New Uses of Approved Drugs and Approved or Cleared Medical Devices.”  74 Fed. Reg. 1694 (FDA Jan. 13, 2009).</a:t>
            </a:r>
          </a:p>
          <a:p>
            <a:endParaRPr lang="en-US" sz="1600">
              <a:effectLst/>
              <a:latin typeface="Arial" pitchFamily="34" charset="0"/>
              <a:cs typeface="Arial" pitchFamily="34" charset="0"/>
            </a:endParaRPr>
          </a:p>
        </p:txBody>
      </p:sp>
      <p:sp>
        <p:nvSpPr>
          <p:cNvPr id="4" name="Slide Number Placeholder 3"/>
          <p:cNvSpPr>
            <a:spLocks noGrp="1"/>
          </p:cNvSpPr>
          <p:nvPr>
            <p:ph type="sldNum" sz="quarter" idx="12"/>
            <p:custDataLst>
              <p:tags r:id="rId3"/>
            </p:custDataLst>
          </p:nvPr>
        </p:nvSpPr>
        <p:spPr>
          <a:effectLst/>
        </p:spPr>
        <p:txBody>
          <a:bodyPr/>
          <a:lstStyle/>
          <a:p>
            <a:fld id="{7B2C94C1-C8A1-554C-9FB1-69EF88191806}" type="slidenum">
              <a:rPr lang="en-US" smtClean="0">
                <a:effectLst/>
              </a:rPr>
              <a:t>5</a:t>
            </a:fld>
            <a:endParaRPr lang="en-US">
              <a:effectLst/>
            </a:endParaRPr>
          </a:p>
        </p:txBody>
      </p:sp>
    </p:spTree>
    <p:extLst>
      <p:ext uri="{BB962C8B-B14F-4D97-AF65-F5344CB8AC3E}">
        <p14:creationId xmlns:p14="http://schemas.microsoft.com/office/powerpoint/2010/main" val="3890120836"/>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Title 1"/>
          <p:cNvSpPr>
            <a:spLocks noGrp="1"/>
          </p:cNvSpPr>
          <p:nvPr>
            <p:ph type="title"/>
            <p:custDataLst>
              <p:tags r:id="rId1"/>
            </p:custDataLst>
          </p:nvPr>
        </p:nvSpPr>
        <p:spPr>
          <a:effectLst/>
        </p:spPr>
        <p:txBody>
          <a:bodyPr/>
          <a:lstStyle/>
          <a:p>
            <a:pPr algn="ctr"/>
            <a:r>
              <a:rPr lang="en-US" smtClean="0">
                <a:effectLst/>
              </a:rPr>
              <a:t>FDA VIEW</a:t>
            </a:r>
            <a:endParaRPr lang="en-US">
              <a:effectLst/>
            </a:endParaRPr>
          </a:p>
        </p:txBody>
      </p:sp>
      <p:sp>
        <p:nvSpPr>
          <p:cNvPr id="3" name="Content Placeholder 2"/>
          <p:cNvSpPr>
            <a:spLocks noGrp="1"/>
          </p:cNvSpPr>
          <p:nvPr>
            <p:ph idx="1"/>
            <p:custDataLst>
              <p:tags r:id="rId2"/>
            </p:custDataLst>
          </p:nvPr>
        </p:nvSpPr>
        <p:spPr>
          <a:effectLst/>
        </p:spPr>
        <p:txBody>
          <a:bodyPr/>
          <a:lstStyle/>
          <a:p>
            <a:pPr marL="514350" lvl="1" indent="-171450">
              <a:spcAft>
                <a:spcPts val="600"/>
              </a:spcAft>
            </a:pPr>
            <a:r>
              <a:rPr lang="en-US" sz="1600" b="1">
                <a:effectLst/>
              </a:rPr>
              <a:t>Truthful Off-Label Promotion Allowed?:</a:t>
            </a:r>
          </a:p>
          <a:p>
            <a:pPr lvl="1" indent="-290513">
              <a:spcAft>
                <a:spcPts val="600"/>
              </a:spcAft>
            </a:pPr>
            <a:r>
              <a:rPr lang="en-US" sz="1600" smtClean="0">
                <a:effectLst/>
              </a:rPr>
              <a:t>FDA </a:t>
            </a:r>
            <a:r>
              <a:rPr lang="en-US" sz="1600">
                <a:effectLst/>
              </a:rPr>
              <a:t>does recognize, however, the important public health and policy justification supporting dissemination of truthful and non-misleading medical journal articles and medical or scientific reference publications on unapproved uses of approved drugs and approved or cleared medical devices to healthcare professionals and healthcare entities. Once a drug or medical device has been approved or cleared by FDA, generally, healthcare professionals may lawfully use or prescribe that product for uses or treatment regimens that are not included in the product's approved labeling (or, in the case of a medical device cleared under the 510(k) process, in the product's statement of intended uses). These off-label uses or treatment regimens may be important and may even constitute a medically recognized standard of care. Accordingly, the public health may be advanced by healthcare professionals' receipt of medical journal articles and medical or scientific reference publications on unapproved new uses of approved or cleared medical products that are truthful and not misleading</a:t>
            </a:r>
          </a:p>
        </p:txBody>
      </p:sp>
      <p:sp>
        <p:nvSpPr>
          <p:cNvPr id="4" name="Slide Number Placeholder 3"/>
          <p:cNvSpPr>
            <a:spLocks noGrp="1"/>
          </p:cNvSpPr>
          <p:nvPr>
            <p:ph type="sldNum" sz="quarter" idx="12"/>
            <p:custDataLst>
              <p:tags r:id="rId3"/>
            </p:custDataLst>
          </p:nvPr>
        </p:nvSpPr>
        <p:spPr>
          <a:effectLst/>
        </p:spPr>
        <p:txBody>
          <a:bodyPr/>
          <a:lstStyle/>
          <a:p>
            <a:fld id="{7B2C94C1-C8A1-554C-9FB1-69EF88191806}" type="slidenum">
              <a:rPr lang="en-US" smtClean="0">
                <a:effectLst/>
              </a:rPr>
              <a:t>6</a:t>
            </a:fld>
            <a:endParaRPr lang="en-US">
              <a:effectLst/>
            </a:endParaRPr>
          </a:p>
        </p:txBody>
      </p:sp>
    </p:spTree>
    <p:extLst>
      <p:ext uri="{BB962C8B-B14F-4D97-AF65-F5344CB8AC3E}">
        <p14:creationId xmlns:p14="http://schemas.microsoft.com/office/powerpoint/2010/main" val="4089103878"/>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Title 1"/>
          <p:cNvSpPr>
            <a:spLocks noGrp="1"/>
          </p:cNvSpPr>
          <p:nvPr>
            <p:ph type="title"/>
            <p:custDataLst>
              <p:tags r:id="rId1"/>
            </p:custDataLst>
          </p:nvPr>
        </p:nvSpPr>
        <p:spPr>
          <a:xfrm>
            <a:off x="0" y="-163016"/>
            <a:ext cx="8229600" cy="894068"/>
          </a:xfrm>
          <a:effectLst/>
        </p:spPr>
        <p:txBody>
          <a:bodyPr>
            <a:normAutofit/>
          </a:bodyPr>
          <a:lstStyle/>
          <a:p>
            <a:r>
              <a:rPr lang="en-US" sz="3600" smtClean="0">
                <a:effectLst/>
              </a:rPr>
              <a:t> First Amendment Challenge</a:t>
            </a:r>
            <a:endParaRPr lang="en-US" sz="3600">
              <a:effectLst/>
            </a:endParaRPr>
          </a:p>
        </p:txBody>
      </p:sp>
      <p:graphicFrame>
        <p:nvGraphicFramePr>
          <p:cNvPr id="4" name="Content Placeholder 3"/>
          <p:cNvGraphicFramePr>
            <a:graphicFrameLocks noGrp="1"/>
          </p:cNvGraphicFramePr>
          <p:nvPr>
            <p:ph idx="1"/>
            <p:custDataLst>
              <p:tags r:id="rId2"/>
            </p:custDataLst>
            <p:extLst>
              <p:ext uri="{D42A27DB-BD31-4B8C-83A1-F6EECF244321}">
                <p14:modId xmlns:p14="http://schemas.microsoft.com/office/powerpoint/2010/main" val="3757609904"/>
              </p:ext>
            </p:extLst>
          </p:nvPr>
        </p:nvGraphicFramePr>
        <p:xfrm>
          <a:off x="1" y="1020791"/>
          <a:ext cx="9144000" cy="5232653"/>
        </p:xfrm>
        <a:graphic>
          <a:graphicData uri="http://schemas.openxmlformats.org/drawingml/2006/table">
            <a:tbl>
              <a:tblPr firstRow="1" bandRow="1">
                <a:effectLst/>
                <a:tableStyleId>{0660B408-B3CF-4A94-85FC-2B1E0A45F4A2}</a:tableStyleId>
              </a:tblPr>
              <a:tblGrid>
                <a:gridCol w="508000"/>
                <a:gridCol w="8636000"/>
              </a:tblGrid>
              <a:tr h="1827566">
                <a:tc>
                  <a:txBody>
                    <a:bodyPr/>
                    <a:lstStyle/>
                    <a:p>
                      <a:pPr marL="0" marR="0" indent="0" algn="ctr" defTabSz="914400" rtl="0" eaLnBrk="1" fontAlgn="auto" latinLnBrk="0" hangingPunct="1">
                        <a:lnSpc>
                          <a:spcPct val="100000"/>
                        </a:lnSpc>
                        <a:spcBef>
                          <a:spcPct val="0"/>
                        </a:spcBef>
                        <a:spcAft>
                          <a:spcPct val="0"/>
                        </a:spcAft>
                        <a:buClrTx/>
                        <a:buSzTx/>
                        <a:buFontTx/>
                        <a:buNone/>
                        <a:defRPr>
                          <a:effectLst/>
                        </a:defRPr>
                      </a:pPr>
                      <a:r>
                        <a:rPr lang="en-US" sz="2000" b="1" smtClean="0">
                          <a:solidFill>
                            <a:schemeClr val="tx1"/>
                          </a:solidFill>
                          <a:effectLst/>
                          <a:latin typeface="Century Gothic" panose="020B0502020202020204" pitchFamily="34" charset="0"/>
                        </a:rPr>
                        <a:t>2012</a:t>
                      </a:r>
                      <a:endParaRPr lang="en-US" sz="2000">
                        <a:solidFill>
                          <a:schemeClr val="tx1"/>
                        </a:solidFill>
                        <a:effectLst/>
                      </a:endParaRPr>
                    </a:p>
                  </a:txBody>
                  <a:tcPr vert="vert270">
                    <a:lnL cap="flat" cmpd="sng" algn="ctr">
                      <a:noFill/>
                      <a:prstDash val="solid"/>
                      <a:round/>
                      <a:headEnd type="none" w="med" len="med"/>
                      <a:tailEnd type="none" w="med" len="med"/>
                    </a:lnL>
                    <a:lnR cap="flat" cmpd="sng" algn="ctr">
                      <a:noFill/>
                      <a:prstDash val="solid"/>
                      <a:round/>
                      <a:headEnd type="none" w="med" len="med"/>
                      <a:tailEnd type="none" w="med" len="med"/>
                    </a:lnR>
                    <a:lnT cap="flat" cmpd="sng" algn="ctr">
                      <a:noFill/>
                      <a:prstDash val="solid"/>
                      <a:round/>
                      <a:headEnd type="none" w="med" len="med"/>
                      <a:tailEnd type="none" w="med" len="med"/>
                    </a:lnT>
                    <a:lnB cap="flat" cmpd="sng" algn="ctr">
                      <a:no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solidFill>
                      <a:schemeClr val="tx2">
                        <a:lumMod val="40000"/>
                        <a:lumOff val="60000"/>
                      </a:schemeClr>
                    </a:solidFill>
                  </a:tcPr>
                </a:tc>
                <a:tc>
                  <a:txBody>
                    <a:bodyPr/>
                    <a:lstStyle/>
                    <a:p>
                      <a:pPr marL="0" marR="0" indent="0" algn="ctr" defTabSz="914400" rtl="0" eaLnBrk="1" fontAlgn="auto" latinLnBrk="0" hangingPunct="1">
                        <a:lnSpc>
                          <a:spcPct val="100000"/>
                        </a:lnSpc>
                        <a:spcBef>
                          <a:spcPct val="0"/>
                        </a:spcBef>
                        <a:spcAft>
                          <a:spcPct val="0"/>
                        </a:spcAft>
                        <a:buClrTx/>
                        <a:buSzTx/>
                        <a:buFontTx/>
                        <a:buNone/>
                        <a:defRPr>
                          <a:effectLst/>
                        </a:defRPr>
                      </a:pPr>
                      <a:endParaRPr lang="en-US" sz="2000" b="1" smtClean="0">
                        <a:solidFill>
                          <a:schemeClr val="tx1"/>
                        </a:solidFill>
                        <a:effectLst/>
                        <a:latin typeface="Century Gothic" panose="020B0502020202020204" pitchFamily="34" charset="0"/>
                      </a:endParaRPr>
                    </a:p>
                    <a:p>
                      <a:pPr marL="0" marR="0" indent="0" algn="ctr" defTabSz="914400" rtl="0" eaLnBrk="1" fontAlgn="auto" latinLnBrk="0" hangingPunct="1">
                        <a:lnSpc>
                          <a:spcPct val="100000"/>
                        </a:lnSpc>
                        <a:spcBef>
                          <a:spcPct val="0"/>
                        </a:spcBef>
                        <a:spcAft>
                          <a:spcPct val="0"/>
                        </a:spcAft>
                        <a:buClrTx/>
                        <a:buSzTx/>
                        <a:buFontTx/>
                        <a:buNone/>
                        <a:defRPr>
                          <a:effectLst/>
                        </a:defRPr>
                      </a:pPr>
                      <a:r>
                        <a:rPr lang="en-US" sz="2000" b="1" i="1" smtClean="0">
                          <a:solidFill>
                            <a:schemeClr val="tx1"/>
                          </a:solidFill>
                          <a:effectLst/>
                          <a:latin typeface="Century Gothic" panose="020B0502020202020204" pitchFamily="34" charset="0"/>
                        </a:rPr>
                        <a:t>United States v. Caronia</a:t>
                      </a:r>
                      <a:r>
                        <a:rPr lang="en-US" sz="2000" b="1" smtClean="0">
                          <a:solidFill>
                            <a:schemeClr val="tx1"/>
                          </a:solidFill>
                          <a:effectLst/>
                          <a:latin typeface="Century Gothic" panose="020B0502020202020204" pitchFamily="34" charset="0"/>
                        </a:rPr>
                        <a:t>, 703 F.3d 149 (2</a:t>
                      </a:r>
                      <a:r>
                        <a:rPr lang="en-US" sz="2000" b="1" baseline="30000" smtClean="0">
                          <a:solidFill>
                            <a:schemeClr val="tx1"/>
                          </a:solidFill>
                          <a:effectLst/>
                          <a:latin typeface="Century Gothic" panose="020B0502020202020204" pitchFamily="34" charset="0"/>
                        </a:rPr>
                        <a:t>nd</a:t>
                      </a:r>
                      <a:r>
                        <a:rPr lang="en-US" sz="2000" b="1" smtClean="0">
                          <a:solidFill>
                            <a:schemeClr val="tx1"/>
                          </a:solidFill>
                          <a:effectLst/>
                          <a:latin typeface="Century Gothic" panose="020B0502020202020204" pitchFamily="34" charset="0"/>
                        </a:rPr>
                        <a:t> Cir. 2012)  </a:t>
                      </a:r>
                    </a:p>
                    <a:p>
                      <a:pPr marL="0" marR="0" indent="0" algn="ctr" defTabSz="914400" rtl="0" eaLnBrk="1" fontAlgn="auto" latinLnBrk="0" hangingPunct="1">
                        <a:lnSpc>
                          <a:spcPct val="100000"/>
                        </a:lnSpc>
                        <a:spcBef>
                          <a:spcPct val="0"/>
                        </a:spcBef>
                        <a:spcAft>
                          <a:spcPct val="0"/>
                        </a:spcAft>
                        <a:buClrTx/>
                        <a:buSzTx/>
                        <a:buFontTx/>
                        <a:buNone/>
                        <a:defRPr>
                          <a:effectLst/>
                        </a:defRPr>
                      </a:pPr>
                      <a:r>
                        <a:rPr lang="en-US" sz="2000" b="1" smtClean="0">
                          <a:solidFill>
                            <a:schemeClr val="tx1"/>
                          </a:solidFill>
                          <a:effectLst/>
                          <a:latin typeface="Century Gothic" panose="020B0502020202020204" pitchFamily="34" charset="0"/>
                        </a:rPr>
                        <a:t>Second Circuit overturned conviction of pharma salesman who was caught talking to physicians about unapproved uses for the narcolepsy drug Xyrem </a:t>
                      </a:r>
                    </a:p>
                    <a:p>
                      <a:endParaRPr lang="en-US">
                        <a:solidFill>
                          <a:schemeClr val="tx1"/>
                        </a:solidFill>
                        <a:effectLst/>
                      </a:endParaRPr>
                    </a:p>
                  </a:txBody>
                  <a:tcPr>
                    <a:lnL cap="flat" cmpd="sng" algn="ctr">
                      <a:noFill/>
                      <a:prstDash val="solid"/>
                      <a:round/>
                      <a:headEnd type="none" w="med" len="med"/>
                      <a:tailEnd type="none" w="med" len="med"/>
                    </a:lnL>
                    <a:lnR cap="flat" cmpd="sng" algn="ctr">
                      <a:noFill/>
                      <a:prstDash val="solid"/>
                      <a:round/>
                      <a:headEnd type="none" w="med" len="med"/>
                      <a:tailEnd type="none" w="med" len="med"/>
                    </a:lnR>
                    <a:lnT cap="flat" cmpd="sng" algn="ctr">
                      <a:noFill/>
                      <a:prstDash val="solid"/>
                      <a:round/>
                      <a:headEnd type="none" w="med" len="med"/>
                      <a:tailEnd type="none" w="med" len="med"/>
                    </a:lnT>
                    <a:lnB cap="flat" cmpd="sng" algn="ctr">
                      <a:no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solidFill>
                      <a:schemeClr val="tx2">
                        <a:lumMod val="60000"/>
                        <a:lumOff val="40000"/>
                      </a:schemeClr>
                    </a:solidFill>
                  </a:tcPr>
                </a:tc>
              </a:tr>
              <a:tr h="3342893">
                <a:tc gridSpan="2">
                  <a:txBody>
                    <a:bodyPr/>
                    <a:lstStyle/>
                    <a:p>
                      <a:pPr marL="342900" indent="-342900">
                        <a:buFont typeface="Arial" panose="020B0604020202020204" pitchFamily="34" charset="0"/>
                        <a:buChar char="•"/>
                        <a:defRPr>
                          <a:effectLst/>
                        </a:defRPr>
                      </a:pPr>
                      <a:r>
                        <a:rPr lang="en-US" sz="1800" smtClean="0">
                          <a:solidFill>
                            <a:schemeClr val="tx1"/>
                          </a:solidFill>
                          <a:effectLst/>
                          <a:latin typeface="Century Gothic" panose="020B0502020202020204" pitchFamily="34" charset="0"/>
                        </a:rPr>
                        <a:t>Second Circuit</a:t>
                      </a:r>
                      <a:r>
                        <a:rPr lang="en-US" sz="1800" baseline="0" smtClean="0">
                          <a:solidFill>
                            <a:schemeClr val="tx1"/>
                          </a:solidFill>
                          <a:effectLst/>
                          <a:latin typeface="Century Gothic" panose="020B0502020202020204" pitchFamily="34" charset="0"/>
                        </a:rPr>
                        <a:t> analyzed the promotional activity as commercial speech under </a:t>
                      </a:r>
                      <a:r>
                        <a:rPr lang="en-US" sz="1800" i="1" baseline="0" smtClean="0">
                          <a:solidFill>
                            <a:schemeClr val="tx1"/>
                          </a:solidFill>
                          <a:effectLst/>
                          <a:latin typeface="Century Gothic" panose="020B0502020202020204" pitchFamily="34" charset="0"/>
                        </a:rPr>
                        <a:t>Central Hudson</a:t>
                      </a:r>
                    </a:p>
                    <a:p>
                      <a:pPr marL="0" indent="0">
                        <a:buFont typeface="Arial" panose="020B0604020202020204" pitchFamily="34" charset="0"/>
                        <a:buNone/>
                        <a:defRPr>
                          <a:effectLst/>
                        </a:defRPr>
                      </a:pPr>
                      <a:r>
                        <a:rPr lang="en-US" sz="1800" baseline="0" smtClean="0">
                          <a:solidFill>
                            <a:schemeClr val="tx1"/>
                          </a:solidFill>
                          <a:effectLst/>
                          <a:latin typeface="Century Gothic" panose="020B0502020202020204" pitchFamily="34" charset="0"/>
                        </a:rPr>
                        <a:t> </a:t>
                      </a:r>
                    </a:p>
                    <a:p>
                      <a:pPr marL="342900" marR="0" indent="-342900" algn="l" defTabSz="457200" rtl="0" eaLnBrk="1" fontAlgn="auto" latinLnBrk="0" hangingPunct="1">
                        <a:lnSpc>
                          <a:spcPct val="100000"/>
                        </a:lnSpc>
                        <a:spcBef>
                          <a:spcPct val="0"/>
                        </a:spcBef>
                        <a:spcAft>
                          <a:spcPct val="0"/>
                        </a:spcAft>
                        <a:buClrTx/>
                        <a:buSzTx/>
                        <a:buFont typeface="Arial" panose="020B0604020202020204" pitchFamily="34" charset="0"/>
                        <a:buChar char="•"/>
                        <a:defRPr>
                          <a:effectLst/>
                        </a:defRPr>
                      </a:pPr>
                      <a:r>
                        <a:rPr lang="en-US" sz="1800" smtClean="0">
                          <a:solidFill>
                            <a:schemeClr val="tx1"/>
                          </a:solidFill>
                          <a:effectLst/>
                          <a:latin typeface="Century Gothic" panose="020B0502020202020204" pitchFamily="34" charset="0"/>
                        </a:rPr>
                        <a:t>Because physicians may prescribe and patients may use the drugs off-label, government’s prohibition of off-label</a:t>
                      </a:r>
                      <a:r>
                        <a:rPr lang="en-US" sz="1800" baseline="0" smtClean="0">
                          <a:solidFill>
                            <a:schemeClr val="tx1"/>
                          </a:solidFill>
                          <a:effectLst/>
                          <a:latin typeface="Century Gothic" panose="020B0502020202020204" pitchFamily="34" charset="0"/>
                        </a:rPr>
                        <a:t> promotion</a:t>
                      </a:r>
                      <a:r>
                        <a:rPr lang="en-US" sz="1800" smtClean="0">
                          <a:solidFill>
                            <a:schemeClr val="tx1"/>
                          </a:solidFill>
                          <a:effectLst/>
                          <a:latin typeface="Century Gothic" panose="020B0502020202020204" pitchFamily="34" charset="0"/>
                        </a:rPr>
                        <a:t> does not directly advance government interest in preventing off-label use</a:t>
                      </a:r>
                    </a:p>
                    <a:p>
                      <a:pPr marL="0" marR="0" indent="0" algn="l" defTabSz="457200" rtl="0" eaLnBrk="1" fontAlgn="auto" latinLnBrk="0" hangingPunct="1">
                        <a:lnSpc>
                          <a:spcPct val="100000"/>
                        </a:lnSpc>
                        <a:spcBef>
                          <a:spcPct val="0"/>
                        </a:spcBef>
                        <a:spcAft>
                          <a:spcPct val="0"/>
                        </a:spcAft>
                        <a:buClrTx/>
                        <a:buSzTx/>
                        <a:buFont typeface="Arial" panose="020B0604020202020204" pitchFamily="34" charset="0"/>
                        <a:buNone/>
                        <a:defRPr>
                          <a:effectLst/>
                        </a:defRPr>
                      </a:pPr>
                      <a:endParaRPr lang="en-US" sz="1800" smtClean="0">
                        <a:solidFill>
                          <a:schemeClr val="tx1"/>
                        </a:solidFill>
                        <a:effectLst/>
                        <a:latin typeface="Century Gothic" panose="020B0502020202020204" pitchFamily="34" charset="0"/>
                      </a:endParaRPr>
                    </a:p>
                    <a:p>
                      <a:pPr marL="285750" indent="-285750">
                        <a:buFont typeface="Arial" panose="020B0604020202020204" pitchFamily="34" charset="0"/>
                        <a:buChar char="•"/>
                        <a:defRPr>
                          <a:effectLst/>
                        </a:defRPr>
                      </a:pPr>
                      <a:r>
                        <a:rPr lang="en-US" sz="1800" smtClean="0">
                          <a:solidFill>
                            <a:schemeClr val="tx1"/>
                          </a:solidFill>
                          <a:effectLst/>
                          <a:latin typeface="Century Gothic" panose="020B0502020202020204" pitchFamily="34" charset="0"/>
                        </a:rPr>
                        <a:t>Held:  “the government cannot criminally prosecute pharmaceutical manufacturers and their representatives under FDCA for </a:t>
                      </a:r>
                      <a:r>
                        <a:rPr lang="en-US" sz="1800" b="1" smtClean="0">
                          <a:solidFill>
                            <a:schemeClr val="tx1"/>
                          </a:solidFill>
                          <a:effectLst/>
                          <a:latin typeface="Century Gothic" panose="020B0502020202020204" pitchFamily="34" charset="0"/>
                        </a:rPr>
                        <a:t>truthful, non-misleading speech</a:t>
                      </a:r>
                      <a:r>
                        <a:rPr lang="en-US" sz="1800" smtClean="0">
                          <a:solidFill>
                            <a:schemeClr val="tx1"/>
                          </a:solidFill>
                          <a:effectLst/>
                          <a:latin typeface="Century Gothic" panose="020B0502020202020204" pitchFamily="34" charset="0"/>
                        </a:rPr>
                        <a:t> promoting the off-label uses of an FDA-approved drug”</a:t>
                      </a:r>
                    </a:p>
                    <a:p>
                      <a:endParaRPr lang="en-US" sz="2000">
                        <a:solidFill>
                          <a:schemeClr val="tx1"/>
                        </a:solidFill>
                        <a:effectLst/>
                      </a:endParaRPr>
                    </a:p>
                  </a:txBody>
                  <a:tcPr>
                    <a:lnL cap="flat" cmpd="sng" algn="ctr">
                      <a:noFill/>
                      <a:prstDash val="solid"/>
                      <a:round/>
                      <a:headEnd type="none" w="med" len="med"/>
                      <a:tailEnd type="none" w="med" len="med"/>
                    </a:lnL>
                    <a:lnR cap="flat" cmpd="sng" algn="ctr">
                      <a:noFill/>
                      <a:prstDash val="solid"/>
                      <a:round/>
                      <a:headEnd type="none" w="med" len="med"/>
                      <a:tailEnd type="none" w="med" len="med"/>
                    </a:lnR>
                    <a:lnT cap="flat" cmpd="sng" algn="ctr">
                      <a:noFill/>
                      <a:prstDash val="solid"/>
                      <a:round/>
                      <a:headEnd type="none" w="med" len="med"/>
                      <a:tailEnd type="none" w="med" len="med"/>
                    </a:lnT>
                    <a:lnB cap="flat" cmpd="sng" algn="ctr">
                      <a:no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solidFill>
                      <a:schemeClr val="bg1"/>
                    </a:solidFill>
                  </a:tcPr>
                </a:tc>
                <a:tc hMerge="1">
                  <a:txBody>
                    <a:bodyPr/>
                    <a:lstStyle/>
                    <a:p>
                      <a:endParaRPr lang="en-US">
                        <a:effectLst/>
                      </a:endParaRPr>
                    </a:p>
                  </a:txBody>
                  <a:tcPr/>
                </a:tc>
              </a:tr>
            </a:tbl>
          </a:graphicData>
        </a:graphic>
      </p:graphicFrame>
      <p:sp>
        <p:nvSpPr>
          <p:cNvPr id="3" name="Slide Number Placeholder 2"/>
          <p:cNvSpPr>
            <a:spLocks noGrp="1"/>
          </p:cNvSpPr>
          <p:nvPr>
            <p:ph type="sldNum" sz="quarter" idx="12"/>
            <p:custDataLst>
              <p:tags r:id="rId3"/>
            </p:custDataLst>
          </p:nvPr>
        </p:nvSpPr>
        <p:spPr>
          <a:effectLst/>
        </p:spPr>
        <p:txBody>
          <a:bodyPr/>
          <a:lstStyle/>
          <a:p>
            <a:fld id="{7B2C94C1-C8A1-554C-9FB1-69EF88191806}" type="slidenum">
              <a:rPr lang="en-US" smtClean="0">
                <a:effectLst/>
              </a:rPr>
              <a:t>7</a:t>
            </a:fld>
            <a:endParaRPr lang="en-US">
              <a:effectLst/>
            </a:endParaRPr>
          </a:p>
        </p:txBody>
      </p:sp>
    </p:spTree>
    <p:extLst>
      <p:ext uri="{BB962C8B-B14F-4D97-AF65-F5344CB8AC3E}">
        <p14:creationId xmlns:p14="http://schemas.microsoft.com/office/powerpoint/2010/main" val="160918397"/>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Title 1"/>
          <p:cNvSpPr>
            <a:spLocks noGrp="1"/>
          </p:cNvSpPr>
          <p:nvPr>
            <p:ph type="title"/>
            <p:custDataLst>
              <p:tags r:id="rId1"/>
            </p:custDataLst>
          </p:nvPr>
        </p:nvSpPr>
        <p:spPr>
          <a:xfrm>
            <a:off x="0" y="-129011"/>
            <a:ext cx="8229600" cy="894068"/>
          </a:xfrm>
          <a:effectLst/>
        </p:spPr>
        <p:txBody>
          <a:bodyPr>
            <a:normAutofit/>
          </a:bodyPr>
          <a:lstStyle/>
          <a:p>
            <a:r>
              <a:rPr lang="en-US" sz="3600" smtClean="0">
                <a:effectLst/>
              </a:rPr>
              <a:t>Caronia Extended in Civil Action</a:t>
            </a:r>
            <a:endParaRPr lang="en-US" sz="3600">
              <a:effectLst/>
            </a:endParaRPr>
          </a:p>
        </p:txBody>
      </p:sp>
      <p:graphicFrame>
        <p:nvGraphicFramePr>
          <p:cNvPr id="5" name="Content Placeholder 3"/>
          <p:cNvGraphicFramePr>
            <a:graphicFrameLocks noGrp="1"/>
          </p:cNvGraphicFramePr>
          <p:nvPr>
            <p:ph idx="1"/>
            <p:custDataLst>
              <p:tags r:id="rId2"/>
            </p:custDataLst>
            <p:extLst>
              <p:ext uri="{D42A27DB-BD31-4B8C-83A1-F6EECF244321}">
                <p14:modId xmlns:p14="http://schemas.microsoft.com/office/powerpoint/2010/main" val="2339265782"/>
              </p:ext>
            </p:extLst>
          </p:nvPr>
        </p:nvGraphicFramePr>
        <p:xfrm>
          <a:off x="0" y="765056"/>
          <a:ext cx="9144000" cy="5618626"/>
        </p:xfrm>
        <a:graphic>
          <a:graphicData uri="http://schemas.openxmlformats.org/drawingml/2006/table">
            <a:tbl>
              <a:tblPr firstRow="1" bandRow="1">
                <a:effectLst/>
                <a:tableStyleId>{0660B408-B3CF-4A94-85FC-2B1E0A45F4A2}</a:tableStyleId>
              </a:tblPr>
              <a:tblGrid>
                <a:gridCol w="508000"/>
                <a:gridCol w="8636000"/>
              </a:tblGrid>
              <a:tr h="1685559">
                <a:tc>
                  <a:txBody>
                    <a:bodyPr/>
                    <a:lstStyle/>
                    <a:p>
                      <a:pPr marL="0" marR="0" indent="0" algn="ctr" defTabSz="914400" rtl="0" eaLnBrk="1" fontAlgn="auto" latinLnBrk="0" hangingPunct="1">
                        <a:lnSpc>
                          <a:spcPct val="100000"/>
                        </a:lnSpc>
                        <a:spcBef>
                          <a:spcPct val="0"/>
                        </a:spcBef>
                        <a:spcAft>
                          <a:spcPct val="0"/>
                        </a:spcAft>
                        <a:buClrTx/>
                        <a:buSzTx/>
                        <a:buFontTx/>
                        <a:buNone/>
                        <a:defRPr>
                          <a:effectLst/>
                        </a:defRPr>
                      </a:pPr>
                      <a:r>
                        <a:rPr lang="en-US" sz="2000" b="1" smtClean="0">
                          <a:solidFill>
                            <a:schemeClr val="tx2"/>
                          </a:solidFill>
                          <a:effectLst/>
                          <a:latin typeface="Century Gothic" panose="020B0502020202020204" pitchFamily="34" charset="0"/>
                        </a:rPr>
                        <a:t>2015</a:t>
                      </a:r>
                      <a:endParaRPr lang="en-US" sz="2000">
                        <a:effectLst/>
                      </a:endParaRPr>
                    </a:p>
                  </a:txBody>
                  <a:tcPr vert="vert270">
                    <a:lnL cap="flat" cmpd="sng" algn="ctr">
                      <a:noFill/>
                      <a:prstDash val="solid"/>
                      <a:round/>
                      <a:headEnd type="none" w="med" len="med"/>
                      <a:tailEnd type="none" w="med" len="med"/>
                    </a:lnL>
                    <a:lnR cap="flat" cmpd="sng" algn="ctr">
                      <a:noFill/>
                      <a:prstDash val="solid"/>
                      <a:round/>
                      <a:headEnd type="none" w="med" len="med"/>
                      <a:tailEnd type="none" w="med" len="med"/>
                    </a:lnR>
                    <a:lnT cap="flat" cmpd="sng" algn="ctr">
                      <a:noFill/>
                      <a:prstDash val="solid"/>
                      <a:round/>
                      <a:headEnd type="none" w="med" len="med"/>
                      <a:tailEnd type="none" w="med" len="med"/>
                    </a:lnT>
                    <a:lnB cap="flat" cmpd="sng" algn="ctr">
                      <a:no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solidFill>
                      <a:schemeClr val="tx2">
                        <a:lumMod val="40000"/>
                        <a:lumOff val="60000"/>
                      </a:schemeClr>
                    </a:solidFill>
                  </a:tcPr>
                </a:tc>
                <a:tc>
                  <a:txBody>
                    <a:bodyPr/>
                    <a:lstStyle/>
                    <a:p>
                      <a:pPr marL="0" marR="0" indent="0" algn="ctr" defTabSz="914400" rtl="0" eaLnBrk="1" fontAlgn="auto" latinLnBrk="0" hangingPunct="1">
                        <a:lnSpc>
                          <a:spcPct val="100000"/>
                        </a:lnSpc>
                        <a:spcBef>
                          <a:spcPct val="0"/>
                        </a:spcBef>
                        <a:spcAft>
                          <a:spcPct val="0"/>
                        </a:spcAft>
                        <a:buClrTx/>
                        <a:buSzTx/>
                        <a:buFontTx/>
                        <a:buNone/>
                        <a:defRPr>
                          <a:effectLst/>
                        </a:defRPr>
                      </a:pPr>
                      <a:endParaRPr lang="en-US" i="1" smtClean="0">
                        <a:solidFill>
                          <a:schemeClr val="tx2"/>
                        </a:solidFill>
                        <a:effectLst/>
                        <a:latin typeface="Century Gothic" panose="020B0502020202020204" pitchFamily="34" charset="0"/>
                      </a:endParaRPr>
                    </a:p>
                    <a:p>
                      <a:pPr marL="0" marR="0" indent="0" algn="ctr" defTabSz="914400" rtl="0" eaLnBrk="1" fontAlgn="auto" latinLnBrk="0" hangingPunct="1">
                        <a:lnSpc>
                          <a:spcPct val="100000"/>
                        </a:lnSpc>
                        <a:spcBef>
                          <a:spcPct val="0"/>
                        </a:spcBef>
                        <a:spcAft>
                          <a:spcPct val="0"/>
                        </a:spcAft>
                        <a:buClrTx/>
                        <a:buSzTx/>
                        <a:buFontTx/>
                        <a:buNone/>
                        <a:defRPr>
                          <a:effectLst/>
                        </a:defRPr>
                      </a:pPr>
                      <a:r>
                        <a:rPr lang="en-US" sz="2000" i="1" smtClean="0">
                          <a:solidFill>
                            <a:schemeClr val="tx1"/>
                          </a:solidFill>
                          <a:effectLst/>
                          <a:latin typeface="Century Gothic" panose="020B0502020202020204" pitchFamily="34" charset="0"/>
                        </a:rPr>
                        <a:t>Amarin Pharma, Inc. v. FDA</a:t>
                      </a:r>
                      <a:r>
                        <a:rPr lang="en-US" sz="2000" smtClean="0">
                          <a:solidFill>
                            <a:schemeClr val="tx1"/>
                          </a:solidFill>
                          <a:effectLst/>
                          <a:latin typeface="Century Gothic" panose="020B0502020202020204" pitchFamily="34" charset="0"/>
                        </a:rPr>
                        <a:t>, 119 F.Supp.3d (2015)</a:t>
                      </a:r>
                    </a:p>
                    <a:p>
                      <a:pPr marL="0" marR="0" indent="0" algn="ctr" defTabSz="914400" rtl="0" eaLnBrk="1" fontAlgn="auto" latinLnBrk="0" hangingPunct="1">
                        <a:lnSpc>
                          <a:spcPct val="100000"/>
                        </a:lnSpc>
                        <a:spcBef>
                          <a:spcPct val="0"/>
                        </a:spcBef>
                        <a:spcAft>
                          <a:spcPct val="0"/>
                        </a:spcAft>
                        <a:buClrTx/>
                        <a:buSzTx/>
                        <a:buFontTx/>
                        <a:buNone/>
                        <a:defRPr>
                          <a:effectLst/>
                        </a:defRPr>
                      </a:pPr>
                      <a:r>
                        <a:rPr lang="en-US" sz="2000" smtClean="0">
                          <a:solidFill>
                            <a:schemeClr val="tx1"/>
                          </a:solidFill>
                          <a:effectLst/>
                          <a:latin typeface="Century Gothic" panose="020B0502020202020204" pitchFamily="34" charset="0"/>
                        </a:rPr>
                        <a:t>Applying</a:t>
                      </a:r>
                      <a:r>
                        <a:rPr lang="en-US" sz="2000" baseline="0" smtClean="0">
                          <a:solidFill>
                            <a:schemeClr val="tx1"/>
                          </a:solidFill>
                          <a:effectLst/>
                          <a:latin typeface="Century Gothic" panose="020B0502020202020204" pitchFamily="34" charset="0"/>
                        </a:rPr>
                        <a:t> Caronia in a civil case, SDNY grants preliminary injunction against FDA</a:t>
                      </a:r>
                      <a:endParaRPr lang="en-US" sz="2000" smtClean="0">
                        <a:solidFill>
                          <a:schemeClr val="tx1"/>
                        </a:solidFill>
                        <a:effectLst/>
                        <a:latin typeface="Century Gothic" panose="020B0502020202020204" pitchFamily="34" charset="0"/>
                      </a:endParaRPr>
                    </a:p>
                    <a:p>
                      <a:pPr marL="0" marR="0" indent="0" algn="ctr" defTabSz="914400" rtl="0" eaLnBrk="1" fontAlgn="auto" latinLnBrk="0" hangingPunct="1">
                        <a:lnSpc>
                          <a:spcPct val="100000"/>
                        </a:lnSpc>
                        <a:spcBef>
                          <a:spcPct val="0"/>
                        </a:spcBef>
                        <a:spcAft>
                          <a:spcPct val="0"/>
                        </a:spcAft>
                        <a:buClrTx/>
                        <a:buSzTx/>
                        <a:buFontTx/>
                        <a:buNone/>
                        <a:defRPr>
                          <a:effectLst/>
                        </a:defRPr>
                      </a:pPr>
                      <a:endParaRPr lang="en-US" sz="2000" smtClean="0">
                        <a:solidFill>
                          <a:schemeClr val="tx1"/>
                        </a:solidFill>
                        <a:effectLst/>
                        <a:latin typeface="Century Gothic" panose="020B0502020202020204" pitchFamily="34" charset="0"/>
                      </a:endParaRPr>
                    </a:p>
                    <a:p>
                      <a:pPr marL="0" marR="0" indent="0" algn="ctr" defTabSz="914400" rtl="0" eaLnBrk="1" fontAlgn="auto" latinLnBrk="0" hangingPunct="1">
                        <a:lnSpc>
                          <a:spcPct val="100000"/>
                        </a:lnSpc>
                        <a:spcBef>
                          <a:spcPct val="0"/>
                        </a:spcBef>
                        <a:spcAft>
                          <a:spcPct val="0"/>
                        </a:spcAft>
                        <a:buClrTx/>
                        <a:buSzTx/>
                        <a:buFontTx/>
                        <a:buNone/>
                        <a:defRPr>
                          <a:effectLst/>
                        </a:defRPr>
                      </a:pPr>
                      <a:endParaRPr lang="en-US" sz="2000">
                        <a:solidFill>
                          <a:schemeClr val="tx1"/>
                        </a:solidFill>
                        <a:effectLst/>
                        <a:latin typeface="Century Gothic" panose="020B0502020202020204" pitchFamily="34" charset="0"/>
                      </a:endParaRPr>
                    </a:p>
                  </a:txBody>
                  <a:tcPr>
                    <a:lnL cap="flat" cmpd="sng" algn="ctr">
                      <a:noFill/>
                      <a:prstDash val="solid"/>
                      <a:round/>
                      <a:headEnd type="none" w="med" len="med"/>
                      <a:tailEnd type="none" w="med" len="med"/>
                    </a:lnL>
                    <a:lnR cap="flat" cmpd="sng" algn="ctr">
                      <a:noFill/>
                      <a:prstDash val="solid"/>
                      <a:round/>
                      <a:headEnd type="none" w="med" len="med"/>
                      <a:tailEnd type="none" w="med" len="med"/>
                    </a:lnR>
                    <a:lnT cap="flat" cmpd="sng" algn="ctr">
                      <a:noFill/>
                      <a:prstDash val="solid"/>
                      <a:round/>
                      <a:headEnd type="none" w="med" len="med"/>
                      <a:tailEnd type="none" w="med" len="med"/>
                    </a:lnT>
                    <a:lnB cap="flat" cmpd="sng" algn="ctr">
                      <a:no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solidFill>
                      <a:schemeClr val="tx2">
                        <a:lumMod val="60000"/>
                        <a:lumOff val="40000"/>
                      </a:schemeClr>
                    </a:solidFill>
                  </a:tcPr>
                </a:tc>
              </a:tr>
              <a:tr h="3728866">
                <a:tc gridSpan="2">
                  <a:txBody>
                    <a:bodyPr/>
                    <a:lstStyle/>
                    <a:p>
                      <a:pPr marL="285750" indent="-285750">
                        <a:buFont typeface="Arial" panose="020B0604020202020204" pitchFamily="34" charset="0"/>
                        <a:buChar char="•"/>
                        <a:defRPr>
                          <a:effectLst/>
                        </a:defRPr>
                      </a:pPr>
                      <a:r>
                        <a:rPr lang="en-US" sz="1800" smtClean="0">
                          <a:solidFill>
                            <a:schemeClr val="tx1"/>
                          </a:solidFill>
                          <a:effectLst/>
                          <a:latin typeface="Century Gothic" panose="020B0502020202020204" pitchFamily="34" charset="0"/>
                        </a:rPr>
                        <a:t>Vascepa</a:t>
                      </a:r>
                      <a:r>
                        <a:rPr lang="en-US" sz="1800" baseline="0" smtClean="0">
                          <a:solidFill>
                            <a:schemeClr val="tx1"/>
                          </a:solidFill>
                          <a:effectLst/>
                          <a:latin typeface="Century Gothic" panose="020B0502020202020204" pitchFamily="34" charset="0"/>
                        </a:rPr>
                        <a:t> approved to treat severe hypertricglyceridemia</a:t>
                      </a:r>
                    </a:p>
                    <a:p>
                      <a:pPr marL="285750" indent="-285750">
                        <a:buFont typeface="Arial" panose="020B0604020202020204" pitchFamily="34" charset="0"/>
                        <a:buChar char="•"/>
                        <a:defRPr>
                          <a:effectLst/>
                        </a:defRPr>
                      </a:pPr>
                      <a:r>
                        <a:rPr lang="en-US" sz="1800" baseline="0" smtClean="0">
                          <a:solidFill>
                            <a:schemeClr val="tx1"/>
                          </a:solidFill>
                          <a:effectLst/>
                          <a:latin typeface="Century Gothic" panose="020B0502020202020204" pitchFamily="34" charset="0"/>
                        </a:rPr>
                        <a:t>Amarin sought, but FDA denied, approval to treat persistently high triglycerides </a:t>
                      </a:r>
                      <a:endParaRPr lang="en-US" sz="1800" smtClean="0">
                        <a:solidFill>
                          <a:schemeClr val="tx1"/>
                        </a:solidFill>
                        <a:effectLst/>
                        <a:latin typeface="Century Gothic" panose="020B0502020202020204" pitchFamily="34" charset="0"/>
                      </a:endParaRPr>
                    </a:p>
                    <a:p>
                      <a:pPr marL="285750" indent="-285750">
                        <a:buFont typeface="Arial" panose="020B0604020202020204" pitchFamily="34" charset="0"/>
                        <a:buChar char="•"/>
                        <a:defRPr>
                          <a:effectLst/>
                        </a:defRPr>
                      </a:pPr>
                      <a:r>
                        <a:rPr lang="en-US" sz="1800" smtClean="0">
                          <a:solidFill>
                            <a:schemeClr val="tx1"/>
                          </a:solidFill>
                          <a:effectLst/>
                          <a:latin typeface="Century Gothic" panose="020B0502020202020204" pitchFamily="34" charset="0"/>
                        </a:rPr>
                        <a:t>Amarin</a:t>
                      </a:r>
                      <a:r>
                        <a:rPr lang="en-US" sz="1800" baseline="0" smtClean="0">
                          <a:solidFill>
                            <a:schemeClr val="tx1"/>
                          </a:solidFill>
                          <a:effectLst/>
                          <a:latin typeface="Century Gothic" panose="020B0502020202020204" pitchFamily="34" charset="0"/>
                        </a:rPr>
                        <a:t> pre-emptively sued FDA in SDNY, seeking to disseminate truthful promotion directly to HCPs relating to Vascepa use in patients with persistently high triglyerides, </a:t>
                      </a:r>
                      <a:r>
                        <a:rPr lang="en-US" sz="1800" i="1" baseline="0" smtClean="0">
                          <a:solidFill>
                            <a:schemeClr val="tx1"/>
                          </a:solidFill>
                          <a:effectLst/>
                          <a:latin typeface="Century Gothic" panose="020B0502020202020204" pitchFamily="34" charset="0"/>
                        </a:rPr>
                        <a:t>along with contemporaneous disclosures to ensure it was not misleading</a:t>
                      </a:r>
                    </a:p>
                    <a:p>
                      <a:pPr marL="285750" indent="-285750">
                        <a:buFont typeface="Arial" panose="020B0604020202020204" pitchFamily="34" charset="0"/>
                        <a:buChar char="•"/>
                        <a:defRPr>
                          <a:effectLst/>
                        </a:defRPr>
                      </a:pPr>
                      <a:r>
                        <a:rPr lang="en-US" sz="1800" smtClean="0">
                          <a:solidFill>
                            <a:schemeClr val="tx1"/>
                          </a:solidFill>
                          <a:effectLst/>
                          <a:latin typeface="Century Gothic" panose="020B0502020202020204" pitchFamily="34" charset="0"/>
                        </a:rPr>
                        <a:t>Held: </a:t>
                      </a:r>
                      <a:r>
                        <a:rPr lang="en-US" sz="1800" i="1" smtClean="0">
                          <a:solidFill>
                            <a:schemeClr val="tx1"/>
                          </a:solidFill>
                          <a:effectLst/>
                          <a:latin typeface="Century Gothic" panose="020B0502020202020204" pitchFamily="34" charset="0"/>
                        </a:rPr>
                        <a:t>Caronia </a:t>
                      </a:r>
                      <a:r>
                        <a:rPr lang="en-US" sz="1800" i="0" smtClean="0">
                          <a:solidFill>
                            <a:schemeClr val="tx1"/>
                          </a:solidFill>
                          <a:effectLst/>
                          <a:latin typeface="Century Gothic" panose="020B0502020202020204" pitchFamily="34" charset="0"/>
                        </a:rPr>
                        <a:t>forbids FDA from bringing a misbranding claim based on truthful and non-misleading</a:t>
                      </a:r>
                      <a:r>
                        <a:rPr lang="en-US" sz="1800" i="0" baseline="0" smtClean="0">
                          <a:solidFill>
                            <a:schemeClr val="tx1"/>
                          </a:solidFill>
                          <a:effectLst/>
                          <a:latin typeface="Century Gothic" panose="020B0502020202020204" pitchFamily="34" charset="0"/>
                        </a:rPr>
                        <a:t> speech alone</a:t>
                      </a:r>
                      <a:endParaRPr lang="en-US" sz="1800" smtClean="0">
                        <a:solidFill>
                          <a:schemeClr val="tx1"/>
                        </a:solidFill>
                        <a:effectLst/>
                        <a:latin typeface="Century Gothic" panose="020B0502020202020204" pitchFamily="34" charset="0"/>
                      </a:endParaRPr>
                    </a:p>
                    <a:p>
                      <a:pPr marL="285750" indent="-285750">
                        <a:buFont typeface="Arial" panose="020B0604020202020204" pitchFamily="34" charset="0"/>
                        <a:buChar char="•"/>
                        <a:defRPr>
                          <a:effectLst/>
                        </a:defRPr>
                      </a:pPr>
                      <a:r>
                        <a:rPr lang="en-US" sz="1800" smtClean="0">
                          <a:solidFill>
                            <a:schemeClr val="tx1"/>
                          </a:solidFill>
                          <a:effectLst/>
                          <a:latin typeface="Century Gothic" panose="020B0502020202020204" pitchFamily="34" charset="0"/>
                        </a:rPr>
                        <a:t>March 8, 2016, FDA and Amarin settle, with FDA recognizing “that Amarin may engage in truthful </a:t>
                      </a:r>
                      <a:r>
                        <a:rPr lang="en-US" sz="1800" i="1" smtClean="0">
                          <a:solidFill>
                            <a:schemeClr val="tx1"/>
                          </a:solidFill>
                          <a:effectLst/>
                          <a:latin typeface="Century Gothic" panose="020B0502020202020204" pitchFamily="34" charset="0"/>
                        </a:rPr>
                        <a:t>and</a:t>
                      </a:r>
                      <a:r>
                        <a:rPr lang="en-US" sz="1800" smtClean="0">
                          <a:solidFill>
                            <a:schemeClr val="tx1"/>
                          </a:solidFill>
                          <a:effectLst/>
                          <a:latin typeface="Century Gothic" panose="020B0502020202020204" pitchFamily="34" charset="0"/>
                        </a:rPr>
                        <a:t> non-misleading speech promoting off-label use” of its product and that “such speech may not form the basis of a prosecution for misbranding.”</a:t>
                      </a:r>
                    </a:p>
                  </a:txBody>
                  <a:tcPr>
                    <a:lnL cap="flat" cmpd="sng" algn="ctr">
                      <a:noFill/>
                      <a:prstDash val="solid"/>
                      <a:round/>
                      <a:headEnd type="none" w="med" len="med"/>
                      <a:tailEnd type="none" w="med" len="med"/>
                    </a:lnL>
                    <a:lnR cap="flat" cmpd="sng" algn="ctr">
                      <a:noFill/>
                      <a:prstDash val="solid"/>
                      <a:round/>
                      <a:headEnd type="none" w="med" len="med"/>
                      <a:tailEnd type="none" w="med" len="med"/>
                    </a:lnR>
                    <a:lnT cap="flat" cmpd="sng" algn="ctr">
                      <a:noFill/>
                      <a:prstDash val="solid"/>
                      <a:round/>
                      <a:headEnd type="none" w="med" len="med"/>
                      <a:tailEnd type="none" w="med" len="med"/>
                    </a:lnT>
                    <a:lnB cap="flat" cmpd="sng" algn="ctr">
                      <a:no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solidFill>
                      <a:schemeClr val="bg1"/>
                    </a:solidFill>
                  </a:tcPr>
                </a:tc>
                <a:tc hMerge="1">
                  <a:txBody>
                    <a:bodyPr/>
                    <a:lstStyle/>
                    <a:p>
                      <a:endParaRPr lang="en-US">
                        <a:effectLst/>
                      </a:endParaRPr>
                    </a:p>
                  </a:txBody>
                  <a:tcPr/>
                </a:tc>
              </a:tr>
            </a:tbl>
          </a:graphicData>
        </a:graphic>
      </p:graphicFrame>
      <p:sp>
        <p:nvSpPr>
          <p:cNvPr id="3" name="Slide Number Placeholder 2"/>
          <p:cNvSpPr>
            <a:spLocks noGrp="1"/>
          </p:cNvSpPr>
          <p:nvPr>
            <p:ph type="sldNum" sz="quarter" idx="12"/>
            <p:custDataLst>
              <p:tags r:id="rId3"/>
            </p:custDataLst>
          </p:nvPr>
        </p:nvSpPr>
        <p:spPr>
          <a:effectLst/>
        </p:spPr>
        <p:txBody>
          <a:bodyPr/>
          <a:lstStyle/>
          <a:p>
            <a:fld id="{7B2C94C1-C8A1-554C-9FB1-69EF88191806}" type="slidenum">
              <a:rPr lang="en-US" smtClean="0">
                <a:effectLst/>
              </a:rPr>
              <a:t>8</a:t>
            </a:fld>
            <a:endParaRPr lang="en-US">
              <a:effectLst/>
            </a:endParaRPr>
          </a:p>
        </p:txBody>
      </p:sp>
    </p:spTree>
    <p:extLst>
      <p:ext uri="{BB962C8B-B14F-4D97-AF65-F5344CB8AC3E}">
        <p14:creationId xmlns:p14="http://schemas.microsoft.com/office/powerpoint/2010/main" val="1644448925"/>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Title 1"/>
          <p:cNvSpPr>
            <a:spLocks noGrp="1"/>
          </p:cNvSpPr>
          <p:nvPr>
            <p:ph type="title"/>
            <p:custDataLst>
              <p:tags r:id="rId1"/>
            </p:custDataLst>
          </p:nvPr>
        </p:nvSpPr>
        <p:spPr>
          <a:xfrm>
            <a:off x="0" y="-224853"/>
            <a:ext cx="9144000" cy="894068"/>
          </a:xfrm>
          <a:effectLst/>
        </p:spPr>
        <p:txBody>
          <a:bodyPr>
            <a:normAutofit/>
          </a:bodyPr>
          <a:lstStyle/>
          <a:p>
            <a:r>
              <a:rPr lang="en-US" sz="3600" i="1" smtClean="0">
                <a:effectLst/>
              </a:rPr>
              <a:t>Pacira Pharmaceuticals, Inc. v. FDA</a:t>
            </a:r>
            <a:endParaRPr lang="en-US" sz="3600" i="1">
              <a:effectLst/>
            </a:endParaRPr>
          </a:p>
        </p:txBody>
      </p:sp>
      <p:sp>
        <p:nvSpPr>
          <p:cNvPr id="3" name="Content Placeholder 2"/>
          <p:cNvSpPr>
            <a:spLocks noGrp="1"/>
          </p:cNvSpPr>
          <p:nvPr>
            <p:ph idx="1"/>
            <p:custDataLst>
              <p:tags r:id="rId2"/>
            </p:custDataLst>
          </p:nvPr>
        </p:nvSpPr>
        <p:spPr>
          <a:xfrm>
            <a:off x="1143000" y="1354667"/>
            <a:ext cx="8001000" cy="4741333"/>
          </a:xfrm>
          <a:effectLst/>
        </p:spPr>
        <p:txBody>
          <a:bodyPr>
            <a:noAutofit/>
          </a:bodyPr>
          <a:lstStyle/>
          <a:p>
            <a:pPr marL="0" indent="0">
              <a:buNone/>
              <a:defRPr>
                <a:effectLst/>
              </a:defRPr>
            </a:pPr>
            <a:r>
              <a:rPr lang="en-US" altLang="en-US" sz="1800">
                <a:effectLst/>
              </a:rPr>
              <a:t>Pacira’s Exparel drug approved </a:t>
            </a:r>
            <a:r>
              <a:rPr lang="en-US" altLang="en-US" sz="1800" smtClean="0">
                <a:effectLst/>
              </a:rPr>
              <a:t>as </a:t>
            </a:r>
            <a:r>
              <a:rPr lang="en-US" altLang="en-US" sz="1800">
                <a:effectLst/>
              </a:rPr>
              <a:t>a “local anesthetic, indicated for administration into the surgical site to produce postsurgical </a:t>
            </a:r>
            <a:r>
              <a:rPr lang="en-US" altLang="en-US" sz="1800" smtClean="0">
                <a:effectLst/>
              </a:rPr>
              <a:t>analgesia.”  </a:t>
            </a:r>
            <a:r>
              <a:rPr lang="en-US" altLang="en-US" sz="1800">
                <a:effectLst/>
              </a:rPr>
              <a:t>Submitted clinical trial support was for removal of bunions and removal of </a:t>
            </a:r>
            <a:r>
              <a:rPr lang="en-US" altLang="en-US" sz="1800" smtClean="0">
                <a:effectLst/>
              </a:rPr>
              <a:t>hemorrhoids.  </a:t>
            </a:r>
          </a:p>
          <a:p>
            <a:pPr marL="0" indent="0">
              <a:buNone/>
              <a:defRPr>
                <a:effectLst/>
              </a:defRPr>
            </a:pPr>
            <a:endParaRPr lang="en-US" altLang="en-US" sz="1800">
              <a:effectLst/>
            </a:endParaRPr>
          </a:p>
          <a:p>
            <a:pPr marL="0" indent="0">
              <a:buNone/>
              <a:defRPr>
                <a:effectLst/>
              </a:defRPr>
            </a:pPr>
            <a:r>
              <a:rPr lang="en-US" sz="1800" smtClean="0">
                <a:effectLst/>
              </a:rPr>
              <a:t>FDA </a:t>
            </a:r>
            <a:r>
              <a:rPr lang="en-US" sz="1800">
                <a:effectLst/>
              </a:rPr>
              <a:t>issued a warning letter against Pacira for promotional materials suggesting drug could be used in procedures other than bunion and hemorrhoid removal </a:t>
            </a:r>
            <a:r>
              <a:rPr lang="en-US" sz="1800" smtClean="0">
                <a:effectLst/>
              </a:rPr>
              <a:t>surgery</a:t>
            </a:r>
          </a:p>
          <a:p>
            <a:pPr marL="0" indent="0">
              <a:buNone/>
              <a:defRPr>
                <a:effectLst/>
              </a:defRPr>
            </a:pPr>
            <a:endParaRPr lang="en-US" sz="1800">
              <a:effectLst/>
            </a:endParaRPr>
          </a:p>
          <a:p>
            <a:pPr marL="0" indent="0">
              <a:buNone/>
              <a:defRPr>
                <a:effectLst/>
              </a:defRPr>
            </a:pPr>
            <a:r>
              <a:rPr lang="en-US" sz="1800" smtClean="0">
                <a:effectLst/>
              </a:rPr>
              <a:t>Month after </a:t>
            </a:r>
            <a:r>
              <a:rPr lang="en-US" sz="1800" i="1" smtClean="0">
                <a:effectLst/>
              </a:rPr>
              <a:t>Amarin</a:t>
            </a:r>
            <a:r>
              <a:rPr lang="en-US" sz="1800" smtClean="0">
                <a:effectLst/>
              </a:rPr>
              <a:t>, Pacira brought a declaratory relief action in SDNY </a:t>
            </a:r>
            <a:r>
              <a:rPr lang="en-US" sz="1800">
                <a:effectLst/>
              </a:rPr>
              <a:t>claiming FDA violated First Amendment rights by restricting truthful and non-misleading </a:t>
            </a:r>
            <a:r>
              <a:rPr lang="en-US" sz="1800" smtClean="0">
                <a:effectLst/>
              </a:rPr>
              <a:t>speech</a:t>
            </a:r>
          </a:p>
          <a:p>
            <a:pPr marL="0" indent="0">
              <a:buNone/>
              <a:defRPr>
                <a:effectLst/>
              </a:defRPr>
            </a:pPr>
            <a:endParaRPr lang="en-US" sz="1800">
              <a:effectLst/>
            </a:endParaRPr>
          </a:p>
          <a:p>
            <a:pPr marL="0" indent="0">
              <a:buNone/>
              <a:defRPr>
                <a:effectLst/>
              </a:defRPr>
            </a:pPr>
            <a:r>
              <a:rPr lang="en-US" sz="1800">
                <a:effectLst/>
              </a:rPr>
              <a:t>Parties settled, with Pacira being able to promote beyond the listed clinical </a:t>
            </a:r>
            <a:r>
              <a:rPr lang="en-US" sz="1800" smtClean="0">
                <a:effectLst/>
              </a:rPr>
              <a:t>trials</a:t>
            </a:r>
          </a:p>
          <a:p>
            <a:pPr marL="0" indent="0">
              <a:buNone/>
              <a:defRPr>
                <a:effectLst/>
              </a:defRPr>
            </a:pPr>
            <a:endParaRPr lang="en-US" sz="1800">
              <a:effectLst/>
            </a:endParaRPr>
          </a:p>
          <a:p>
            <a:pPr marL="0" indent="0">
              <a:buNone/>
              <a:defRPr>
                <a:effectLst/>
              </a:defRPr>
            </a:pPr>
            <a:r>
              <a:rPr lang="en-US" sz="1800">
                <a:effectLst/>
              </a:rPr>
              <a:t>FDA attempted to limit impact, stating “this resolution is specific to the parties involved in this matter</a:t>
            </a:r>
            <a:r>
              <a:rPr lang="en-US" sz="1800" smtClean="0">
                <a:effectLst/>
              </a:rPr>
              <a:t>”</a:t>
            </a:r>
            <a:endParaRPr lang="en-US" sz="1800">
              <a:effectLst/>
            </a:endParaRPr>
          </a:p>
        </p:txBody>
      </p:sp>
      <p:cxnSp>
        <p:nvCxnSpPr>
          <p:cNvPr id="8" name="Straight Connector 7"/>
          <p:cNvCxnSpPr/>
          <p:nvPr>
            <p:custDataLst>
              <p:tags r:id="rId3"/>
            </p:custDataLst>
          </p:nvPr>
        </p:nvCxnSpPr>
        <p:spPr>
          <a:xfrm>
            <a:off x="914400" y="1354667"/>
            <a:ext cx="0" cy="4741333"/>
          </a:xfrm>
          <a:prstGeom prst="line">
            <a:avLst/>
          </a:prstGeom>
          <a:ln w="38100"/>
          <a:effectLst/>
        </p:spPr>
        <p:style>
          <a:lnRef idx="1">
            <a:schemeClr val="accent1"/>
          </a:lnRef>
          <a:fillRef idx="0">
            <a:schemeClr val="accent1"/>
          </a:fillRef>
          <a:effectRef idx="0">
            <a:schemeClr val="accent1"/>
          </a:effectRef>
          <a:fontRef idx="minor">
            <a:schemeClr val="tx1"/>
          </a:fontRef>
        </p:style>
      </p:cxnSp>
      <p:sp>
        <p:nvSpPr>
          <p:cNvPr id="9" name="Oval 8"/>
          <p:cNvSpPr/>
          <p:nvPr>
            <p:custDataLst>
              <p:tags r:id="rId4"/>
            </p:custDataLst>
          </p:nvPr>
        </p:nvSpPr>
        <p:spPr>
          <a:xfrm>
            <a:off x="838200" y="2006600"/>
            <a:ext cx="152400" cy="152400"/>
          </a:xfrm>
          <a:prstGeom prst="ellipse">
            <a:avLst/>
          </a:prstGeom>
          <a:solidFill>
            <a:schemeClr val="accent1">
              <a:lumMod val="60000"/>
              <a:lumOff val="40000"/>
            </a:schemeClr>
          </a:solidFill>
          <a:ln>
            <a:solidFill>
              <a:schemeClr val="accent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endParaRPr>
          </a:p>
        </p:txBody>
      </p:sp>
      <p:sp>
        <p:nvSpPr>
          <p:cNvPr id="10" name="Oval 9"/>
          <p:cNvSpPr/>
          <p:nvPr>
            <p:custDataLst>
              <p:tags r:id="rId5"/>
            </p:custDataLst>
          </p:nvPr>
        </p:nvSpPr>
        <p:spPr>
          <a:xfrm>
            <a:off x="838200" y="3124200"/>
            <a:ext cx="152400" cy="152400"/>
          </a:xfrm>
          <a:prstGeom prst="ellipse">
            <a:avLst/>
          </a:prstGeom>
          <a:solidFill>
            <a:schemeClr val="accent1">
              <a:lumMod val="60000"/>
              <a:lumOff val="40000"/>
            </a:schemeClr>
          </a:solidFill>
          <a:ln>
            <a:solidFill>
              <a:schemeClr val="accent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endParaRPr>
          </a:p>
        </p:txBody>
      </p:sp>
      <p:sp>
        <p:nvSpPr>
          <p:cNvPr id="11" name="Oval 10"/>
          <p:cNvSpPr/>
          <p:nvPr>
            <p:custDataLst>
              <p:tags r:id="rId6"/>
            </p:custDataLst>
          </p:nvPr>
        </p:nvSpPr>
        <p:spPr>
          <a:xfrm>
            <a:off x="838200" y="4084320"/>
            <a:ext cx="152400" cy="152400"/>
          </a:xfrm>
          <a:prstGeom prst="ellipse">
            <a:avLst/>
          </a:prstGeom>
          <a:solidFill>
            <a:schemeClr val="accent1">
              <a:lumMod val="60000"/>
              <a:lumOff val="40000"/>
            </a:schemeClr>
          </a:solidFill>
          <a:ln>
            <a:solidFill>
              <a:schemeClr val="accent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endParaRPr>
          </a:p>
        </p:txBody>
      </p:sp>
      <p:sp>
        <p:nvSpPr>
          <p:cNvPr id="12" name="Oval 11"/>
          <p:cNvSpPr/>
          <p:nvPr>
            <p:custDataLst>
              <p:tags r:id="rId7"/>
            </p:custDataLst>
          </p:nvPr>
        </p:nvSpPr>
        <p:spPr>
          <a:xfrm>
            <a:off x="838200" y="4800600"/>
            <a:ext cx="152400" cy="152400"/>
          </a:xfrm>
          <a:prstGeom prst="ellipse">
            <a:avLst/>
          </a:prstGeom>
          <a:solidFill>
            <a:schemeClr val="accent1">
              <a:lumMod val="60000"/>
              <a:lumOff val="40000"/>
            </a:schemeClr>
          </a:solidFill>
          <a:ln>
            <a:solidFill>
              <a:schemeClr val="accent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endParaRPr>
          </a:p>
        </p:txBody>
      </p:sp>
      <p:sp>
        <p:nvSpPr>
          <p:cNvPr id="13" name="Oval 12"/>
          <p:cNvSpPr/>
          <p:nvPr>
            <p:custDataLst>
              <p:tags r:id="rId8"/>
            </p:custDataLst>
          </p:nvPr>
        </p:nvSpPr>
        <p:spPr>
          <a:xfrm>
            <a:off x="838200" y="5486400"/>
            <a:ext cx="152400" cy="152400"/>
          </a:xfrm>
          <a:prstGeom prst="ellipse">
            <a:avLst/>
          </a:prstGeom>
          <a:solidFill>
            <a:schemeClr val="accent1">
              <a:lumMod val="60000"/>
              <a:lumOff val="40000"/>
            </a:schemeClr>
          </a:solidFill>
          <a:ln>
            <a:solidFill>
              <a:schemeClr val="accent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endParaRPr>
          </a:p>
        </p:txBody>
      </p:sp>
      <p:sp>
        <p:nvSpPr>
          <p:cNvPr id="15" name="TextBox 14"/>
          <p:cNvSpPr txBox="1"/>
          <p:nvPr>
            <p:custDataLst>
              <p:tags r:id="rId9"/>
            </p:custDataLst>
          </p:nvPr>
        </p:nvSpPr>
        <p:spPr>
          <a:xfrm>
            <a:off x="76200" y="1354667"/>
            <a:ext cx="762000" cy="369332"/>
          </a:xfrm>
          <a:prstGeom prst="rect">
            <a:avLst/>
          </a:prstGeom>
          <a:noFill/>
          <a:effectLst/>
        </p:spPr>
        <p:txBody>
          <a:bodyPr wrap="square" rtlCol="0">
            <a:spAutoFit/>
          </a:bodyPr>
          <a:lstStyle/>
          <a:p>
            <a:pPr algn="ctr"/>
            <a:r>
              <a:rPr lang="en-US" b="1" smtClean="0">
                <a:solidFill>
                  <a:schemeClr val="accent1"/>
                </a:solidFill>
                <a:effectLst/>
                <a:latin typeface="Century Gothic" panose="020B0502020202020204" pitchFamily="34" charset="0"/>
              </a:rPr>
              <a:t>2011</a:t>
            </a:r>
            <a:endParaRPr lang="en-US" b="1">
              <a:solidFill>
                <a:schemeClr val="accent1"/>
              </a:solidFill>
              <a:effectLst/>
              <a:latin typeface="Century Gothic" panose="020B0502020202020204" pitchFamily="34" charset="0"/>
            </a:endParaRPr>
          </a:p>
        </p:txBody>
      </p:sp>
      <p:sp>
        <p:nvSpPr>
          <p:cNvPr id="16" name="TextBox 15"/>
          <p:cNvSpPr txBox="1"/>
          <p:nvPr>
            <p:custDataLst>
              <p:tags r:id="rId10"/>
            </p:custDataLst>
          </p:nvPr>
        </p:nvSpPr>
        <p:spPr>
          <a:xfrm>
            <a:off x="76200" y="2545475"/>
            <a:ext cx="762000" cy="369332"/>
          </a:xfrm>
          <a:prstGeom prst="rect">
            <a:avLst/>
          </a:prstGeom>
          <a:noFill/>
          <a:effectLst/>
        </p:spPr>
        <p:txBody>
          <a:bodyPr wrap="square" rtlCol="0">
            <a:spAutoFit/>
          </a:bodyPr>
          <a:lstStyle/>
          <a:p>
            <a:pPr algn="ctr"/>
            <a:r>
              <a:rPr lang="en-US" b="1" smtClean="0">
                <a:solidFill>
                  <a:schemeClr val="accent1"/>
                </a:solidFill>
                <a:effectLst/>
                <a:latin typeface="Century Gothic" panose="020B0502020202020204" pitchFamily="34" charset="0"/>
              </a:rPr>
              <a:t>2014</a:t>
            </a:r>
            <a:endParaRPr lang="en-US" b="1">
              <a:solidFill>
                <a:schemeClr val="accent1"/>
              </a:solidFill>
              <a:effectLst/>
              <a:latin typeface="Century Gothic" panose="020B0502020202020204" pitchFamily="34" charset="0"/>
            </a:endParaRPr>
          </a:p>
        </p:txBody>
      </p:sp>
      <p:sp>
        <p:nvSpPr>
          <p:cNvPr id="17" name="TextBox 16"/>
          <p:cNvSpPr txBox="1"/>
          <p:nvPr>
            <p:custDataLst>
              <p:tags r:id="rId11"/>
            </p:custDataLst>
          </p:nvPr>
        </p:nvSpPr>
        <p:spPr>
          <a:xfrm>
            <a:off x="76200" y="3540667"/>
            <a:ext cx="762000" cy="369332"/>
          </a:xfrm>
          <a:prstGeom prst="rect">
            <a:avLst/>
          </a:prstGeom>
          <a:noFill/>
          <a:effectLst/>
        </p:spPr>
        <p:txBody>
          <a:bodyPr wrap="square" rtlCol="0">
            <a:spAutoFit/>
          </a:bodyPr>
          <a:lstStyle/>
          <a:p>
            <a:pPr algn="ctr"/>
            <a:r>
              <a:rPr lang="en-US" b="1" smtClean="0">
                <a:solidFill>
                  <a:schemeClr val="accent1"/>
                </a:solidFill>
                <a:effectLst/>
                <a:latin typeface="Century Gothic" panose="020B0502020202020204" pitchFamily="34" charset="0"/>
              </a:rPr>
              <a:t>2015</a:t>
            </a:r>
            <a:endParaRPr lang="en-US" b="1">
              <a:solidFill>
                <a:schemeClr val="accent1"/>
              </a:solidFill>
              <a:effectLst/>
              <a:latin typeface="Century Gothic" panose="020B0502020202020204" pitchFamily="34" charset="0"/>
            </a:endParaRPr>
          </a:p>
        </p:txBody>
      </p:sp>
      <p:sp>
        <p:nvSpPr>
          <p:cNvPr id="18" name="TextBox 17"/>
          <p:cNvSpPr txBox="1"/>
          <p:nvPr>
            <p:custDataLst>
              <p:tags r:id="rId12"/>
            </p:custDataLst>
          </p:nvPr>
        </p:nvSpPr>
        <p:spPr>
          <a:xfrm>
            <a:off x="76200" y="4431268"/>
            <a:ext cx="762000" cy="369332"/>
          </a:xfrm>
          <a:prstGeom prst="rect">
            <a:avLst/>
          </a:prstGeom>
          <a:noFill/>
          <a:effectLst/>
        </p:spPr>
        <p:txBody>
          <a:bodyPr wrap="square" rtlCol="0">
            <a:spAutoFit/>
          </a:bodyPr>
          <a:lstStyle/>
          <a:p>
            <a:pPr algn="ctr"/>
            <a:r>
              <a:rPr lang="en-US" b="1" smtClean="0">
                <a:solidFill>
                  <a:schemeClr val="accent1"/>
                </a:solidFill>
                <a:effectLst/>
                <a:latin typeface="Century Gothic" panose="020B0502020202020204" pitchFamily="34" charset="0"/>
              </a:rPr>
              <a:t>2015</a:t>
            </a:r>
            <a:endParaRPr lang="en-US" b="1">
              <a:solidFill>
                <a:schemeClr val="accent1"/>
              </a:solidFill>
              <a:effectLst/>
              <a:latin typeface="Century Gothic" panose="020B0502020202020204" pitchFamily="34" charset="0"/>
            </a:endParaRPr>
          </a:p>
        </p:txBody>
      </p:sp>
      <p:sp>
        <p:nvSpPr>
          <p:cNvPr id="19" name="TextBox 18"/>
          <p:cNvSpPr txBox="1"/>
          <p:nvPr>
            <p:custDataLst>
              <p:tags r:id="rId13"/>
            </p:custDataLst>
          </p:nvPr>
        </p:nvSpPr>
        <p:spPr>
          <a:xfrm>
            <a:off x="76200" y="5144069"/>
            <a:ext cx="762000" cy="369332"/>
          </a:xfrm>
          <a:prstGeom prst="rect">
            <a:avLst/>
          </a:prstGeom>
          <a:noFill/>
          <a:effectLst/>
        </p:spPr>
        <p:txBody>
          <a:bodyPr wrap="square" rtlCol="0">
            <a:spAutoFit/>
          </a:bodyPr>
          <a:lstStyle/>
          <a:p>
            <a:pPr algn="ctr"/>
            <a:r>
              <a:rPr lang="en-US" b="1" smtClean="0">
                <a:solidFill>
                  <a:schemeClr val="accent1"/>
                </a:solidFill>
                <a:effectLst/>
                <a:latin typeface="Century Gothic" panose="020B0502020202020204" pitchFamily="34" charset="0"/>
              </a:rPr>
              <a:t>2015</a:t>
            </a:r>
            <a:endParaRPr lang="en-US" b="1">
              <a:solidFill>
                <a:schemeClr val="accent1"/>
              </a:solidFill>
              <a:effectLst/>
              <a:latin typeface="Century Gothic" panose="020B0502020202020204" pitchFamily="34" charset="0"/>
            </a:endParaRPr>
          </a:p>
        </p:txBody>
      </p:sp>
      <p:sp>
        <p:nvSpPr>
          <p:cNvPr id="20" name="Rectangle 19"/>
          <p:cNvSpPr/>
          <p:nvPr>
            <p:custDataLst>
              <p:tags r:id="rId14"/>
            </p:custDataLst>
          </p:nvPr>
        </p:nvSpPr>
        <p:spPr>
          <a:xfrm>
            <a:off x="0" y="868341"/>
            <a:ext cx="9144000" cy="333926"/>
          </a:xfrm>
          <a:prstGeom prst="rect">
            <a:avLst/>
          </a:prstGeom>
          <a:solidFill>
            <a:schemeClr val="tx2">
              <a:lumMod val="60000"/>
              <a:lumOff val="40000"/>
            </a:schemeClr>
          </a:solidFill>
          <a:ln>
            <a:solidFill>
              <a:schemeClr val="accent1">
                <a:lumMod val="20000"/>
                <a:lumOff val="8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en-US" sz="2000" b="1" smtClean="0">
              <a:solidFill>
                <a:schemeClr val="tx1"/>
              </a:solidFill>
              <a:effectLst/>
              <a:latin typeface="Century Gothic" panose="020B0502020202020204" pitchFamily="34" charset="0"/>
            </a:endParaRPr>
          </a:p>
          <a:p>
            <a:pPr algn="ctr"/>
            <a:endParaRPr lang="en-US" sz="2000" b="1">
              <a:solidFill>
                <a:schemeClr val="tx1"/>
              </a:solidFill>
              <a:effectLst/>
              <a:latin typeface="Century Gothic" panose="020B0502020202020204" pitchFamily="34" charset="0"/>
            </a:endParaRPr>
          </a:p>
        </p:txBody>
      </p:sp>
      <p:sp>
        <p:nvSpPr>
          <p:cNvPr id="4" name="Slide Number Placeholder 3"/>
          <p:cNvSpPr>
            <a:spLocks noGrp="1"/>
          </p:cNvSpPr>
          <p:nvPr>
            <p:ph type="sldNum" sz="quarter" idx="12"/>
            <p:custDataLst>
              <p:tags r:id="rId15"/>
            </p:custDataLst>
          </p:nvPr>
        </p:nvSpPr>
        <p:spPr>
          <a:effectLst/>
        </p:spPr>
        <p:txBody>
          <a:bodyPr/>
          <a:lstStyle/>
          <a:p>
            <a:fld id="{7B2C94C1-C8A1-554C-9FB1-69EF88191806}" type="slidenum">
              <a:rPr lang="en-US" smtClean="0">
                <a:effectLst/>
              </a:rPr>
              <a:t>9</a:t>
            </a:fld>
            <a:endParaRPr lang="en-US">
              <a:effectLst/>
            </a:endParaRPr>
          </a:p>
        </p:txBody>
      </p:sp>
    </p:spTree>
    <p:extLst>
      <p:ext uri="{BB962C8B-B14F-4D97-AF65-F5344CB8AC3E}">
        <p14:creationId xmlns:p14="http://schemas.microsoft.com/office/powerpoint/2010/main" val="2288449736"/>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34209"/>
  <p:tag name="AS_OS" val="Microsoft Windows NT 6.2.9200.0"/>
  <p:tag name="AS_RELEASE_DATE" val="2015.05.12"/>
  <p:tag name="AS_TITLE" val="Aspose.Slides for .NET 4.0"/>
  <p:tag name="AS_VERSION" val="15.4.0.0"/>
</p:tagLst>
</file>

<file path=ppt/tags/tag10.xml><?xml version="1.0" encoding="utf-8"?>
<p:tagLst xmlns:a="http://schemas.openxmlformats.org/drawingml/2006/main" xmlns:r="http://schemas.openxmlformats.org/officeDocument/2006/relationships" xmlns:p="http://schemas.openxmlformats.org/presentationml/2006/main">
  <p:tag name="AS_UNIQUEID" val="15"/>
</p:tagLst>
</file>

<file path=ppt/tags/tag100.xml><?xml version="1.0" encoding="utf-8"?>
<p:tagLst xmlns:a="http://schemas.openxmlformats.org/drawingml/2006/main" xmlns:r="http://schemas.openxmlformats.org/officeDocument/2006/relationships" xmlns:p="http://schemas.openxmlformats.org/presentationml/2006/main">
  <p:tag name="AS_UNIQUEID" val="136"/>
</p:tagLst>
</file>

<file path=ppt/tags/tag101.xml><?xml version="1.0" encoding="utf-8"?>
<p:tagLst xmlns:a="http://schemas.openxmlformats.org/drawingml/2006/main" xmlns:r="http://schemas.openxmlformats.org/officeDocument/2006/relationships" xmlns:p="http://schemas.openxmlformats.org/presentationml/2006/main">
  <p:tag name="AS_UNIQUEID" val="137"/>
</p:tagLst>
</file>

<file path=ppt/tags/tag102.xml><?xml version="1.0" encoding="utf-8"?>
<p:tagLst xmlns:a="http://schemas.openxmlformats.org/drawingml/2006/main" xmlns:r="http://schemas.openxmlformats.org/officeDocument/2006/relationships" xmlns:p="http://schemas.openxmlformats.org/presentationml/2006/main">
  <p:tag name="AS_UNIQUEID" val="131"/>
</p:tagLst>
</file>

<file path=ppt/tags/tag103.xml><?xml version="1.0" encoding="utf-8"?>
<p:tagLst xmlns:a="http://schemas.openxmlformats.org/drawingml/2006/main" xmlns:r="http://schemas.openxmlformats.org/officeDocument/2006/relationships" xmlns:p="http://schemas.openxmlformats.org/presentationml/2006/main">
  <p:tag name="AS_UNIQUEID" val="132"/>
</p:tagLst>
</file>

<file path=ppt/tags/tag104.xml><?xml version="1.0" encoding="utf-8"?>
<p:tagLst xmlns:a="http://schemas.openxmlformats.org/drawingml/2006/main" xmlns:r="http://schemas.openxmlformats.org/officeDocument/2006/relationships" xmlns:p="http://schemas.openxmlformats.org/presentationml/2006/main">
  <p:tag name="AS_UNIQUEID" val="133"/>
</p:tagLst>
</file>

<file path=ppt/tags/tag105.xml><?xml version="1.0" encoding="utf-8"?>
<p:tagLst xmlns:a="http://schemas.openxmlformats.org/drawingml/2006/main" xmlns:r="http://schemas.openxmlformats.org/officeDocument/2006/relationships" xmlns:p="http://schemas.openxmlformats.org/presentationml/2006/main">
  <p:tag name="AS_UNIQUEID" val="143"/>
</p:tagLst>
</file>

<file path=ppt/tags/tag106.xml><?xml version="1.0" encoding="utf-8"?>
<p:tagLst xmlns:a="http://schemas.openxmlformats.org/drawingml/2006/main" xmlns:r="http://schemas.openxmlformats.org/officeDocument/2006/relationships" xmlns:p="http://schemas.openxmlformats.org/presentationml/2006/main">
  <p:tag name="AS_UNIQUEID" val="144"/>
</p:tagLst>
</file>

<file path=ppt/tags/tag107.xml><?xml version="1.0" encoding="utf-8"?>
<p:tagLst xmlns:a="http://schemas.openxmlformats.org/drawingml/2006/main" xmlns:r="http://schemas.openxmlformats.org/officeDocument/2006/relationships" xmlns:p="http://schemas.openxmlformats.org/presentationml/2006/main">
  <p:tag name="AS_UNIQUEID" val="145"/>
</p:tagLst>
</file>

<file path=ppt/tags/tag108.xml><?xml version="1.0" encoding="utf-8"?>
<p:tagLst xmlns:a="http://schemas.openxmlformats.org/drawingml/2006/main" xmlns:r="http://schemas.openxmlformats.org/officeDocument/2006/relationships" xmlns:p="http://schemas.openxmlformats.org/presentationml/2006/main">
  <p:tag name="AS_UNIQUEID" val="139"/>
</p:tagLst>
</file>

<file path=ppt/tags/tag109.xml><?xml version="1.0" encoding="utf-8"?>
<p:tagLst xmlns:a="http://schemas.openxmlformats.org/drawingml/2006/main" xmlns:r="http://schemas.openxmlformats.org/officeDocument/2006/relationships" xmlns:p="http://schemas.openxmlformats.org/presentationml/2006/main">
  <p:tag name="AS_UNIQUEID" val="140"/>
</p:tagLst>
</file>

<file path=ppt/tags/tag11.xml><?xml version="1.0" encoding="utf-8"?>
<p:tagLst xmlns:a="http://schemas.openxmlformats.org/drawingml/2006/main" xmlns:r="http://schemas.openxmlformats.org/officeDocument/2006/relationships" xmlns:p="http://schemas.openxmlformats.org/presentationml/2006/main">
  <p:tag name="AS_UNIQUEID" val="16"/>
</p:tagLst>
</file>

<file path=ppt/tags/tag110.xml><?xml version="1.0" encoding="utf-8"?>
<p:tagLst xmlns:a="http://schemas.openxmlformats.org/drawingml/2006/main" xmlns:r="http://schemas.openxmlformats.org/officeDocument/2006/relationships" xmlns:p="http://schemas.openxmlformats.org/presentationml/2006/main">
  <p:tag name="AS_UNIQUEID" val="141"/>
</p:tagLst>
</file>

<file path=ppt/tags/tag111.xml><?xml version="1.0" encoding="utf-8"?>
<p:tagLst xmlns:a="http://schemas.openxmlformats.org/drawingml/2006/main" xmlns:r="http://schemas.openxmlformats.org/officeDocument/2006/relationships" xmlns:p="http://schemas.openxmlformats.org/presentationml/2006/main">
  <p:tag name="AS_UNIQUEID" val="151"/>
</p:tagLst>
</file>

<file path=ppt/tags/tag112.xml><?xml version="1.0" encoding="utf-8"?>
<p:tagLst xmlns:a="http://schemas.openxmlformats.org/drawingml/2006/main" xmlns:r="http://schemas.openxmlformats.org/officeDocument/2006/relationships" xmlns:p="http://schemas.openxmlformats.org/presentationml/2006/main">
  <p:tag name="AS_UNIQUEID" val="152"/>
</p:tagLst>
</file>

<file path=ppt/tags/tag113.xml><?xml version="1.0" encoding="utf-8"?>
<p:tagLst xmlns:a="http://schemas.openxmlformats.org/drawingml/2006/main" xmlns:r="http://schemas.openxmlformats.org/officeDocument/2006/relationships" xmlns:p="http://schemas.openxmlformats.org/presentationml/2006/main">
  <p:tag name="AS_UNIQUEID" val="153"/>
</p:tagLst>
</file>

<file path=ppt/tags/tag114.xml><?xml version="1.0" encoding="utf-8"?>
<p:tagLst xmlns:a="http://schemas.openxmlformats.org/drawingml/2006/main" xmlns:r="http://schemas.openxmlformats.org/officeDocument/2006/relationships" xmlns:p="http://schemas.openxmlformats.org/presentationml/2006/main">
  <p:tag name="AS_UNIQUEID" val="147"/>
</p:tagLst>
</file>

<file path=ppt/tags/tag115.xml><?xml version="1.0" encoding="utf-8"?>
<p:tagLst xmlns:a="http://schemas.openxmlformats.org/drawingml/2006/main" xmlns:r="http://schemas.openxmlformats.org/officeDocument/2006/relationships" xmlns:p="http://schemas.openxmlformats.org/presentationml/2006/main">
  <p:tag name="AS_UNIQUEID" val="148"/>
</p:tagLst>
</file>

<file path=ppt/tags/tag116.xml><?xml version="1.0" encoding="utf-8"?>
<p:tagLst xmlns:a="http://schemas.openxmlformats.org/drawingml/2006/main" xmlns:r="http://schemas.openxmlformats.org/officeDocument/2006/relationships" xmlns:p="http://schemas.openxmlformats.org/presentationml/2006/main">
  <p:tag name="AS_UNIQUEID" val="149"/>
</p:tagLst>
</file>

<file path=ppt/tags/tag117.xml><?xml version="1.0" encoding="utf-8"?>
<p:tagLst xmlns:a="http://schemas.openxmlformats.org/drawingml/2006/main" xmlns:r="http://schemas.openxmlformats.org/officeDocument/2006/relationships" xmlns:p="http://schemas.openxmlformats.org/presentationml/2006/main">
  <p:tag name="AS_UNIQUEID" val="159"/>
</p:tagLst>
</file>

<file path=ppt/tags/tag118.xml><?xml version="1.0" encoding="utf-8"?>
<p:tagLst xmlns:a="http://schemas.openxmlformats.org/drawingml/2006/main" xmlns:r="http://schemas.openxmlformats.org/officeDocument/2006/relationships" xmlns:p="http://schemas.openxmlformats.org/presentationml/2006/main">
  <p:tag name="AS_UNIQUEID" val="160"/>
</p:tagLst>
</file>

<file path=ppt/tags/tag119.xml><?xml version="1.0" encoding="utf-8"?>
<p:tagLst xmlns:a="http://schemas.openxmlformats.org/drawingml/2006/main" xmlns:r="http://schemas.openxmlformats.org/officeDocument/2006/relationships" xmlns:p="http://schemas.openxmlformats.org/presentationml/2006/main">
  <p:tag name="AS_UNIQUEID" val="161"/>
</p:tagLst>
</file>

<file path=ppt/tags/tag12.xml><?xml version="1.0" encoding="utf-8"?>
<p:tagLst xmlns:a="http://schemas.openxmlformats.org/drawingml/2006/main" xmlns:r="http://schemas.openxmlformats.org/officeDocument/2006/relationships" xmlns:p="http://schemas.openxmlformats.org/presentationml/2006/main">
  <p:tag name="AS_UNIQUEID" val="18"/>
</p:tagLst>
</file>

<file path=ppt/tags/tag120.xml><?xml version="1.0" encoding="utf-8"?>
<p:tagLst xmlns:a="http://schemas.openxmlformats.org/drawingml/2006/main" xmlns:r="http://schemas.openxmlformats.org/officeDocument/2006/relationships" xmlns:p="http://schemas.openxmlformats.org/presentationml/2006/main">
  <p:tag name="AS_UNIQUEID" val="155"/>
</p:tagLst>
</file>

<file path=ppt/tags/tag121.xml><?xml version="1.0" encoding="utf-8"?>
<p:tagLst xmlns:a="http://schemas.openxmlformats.org/drawingml/2006/main" xmlns:r="http://schemas.openxmlformats.org/officeDocument/2006/relationships" xmlns:p="http://schemas.openxmlformats.org/presentationml/2006/main">
  <p:tag name="AS_UNIQUEID" val="156"/>
</p:tagLst>
</file>

<file path=ppt/tags/tag122.xml><?xml version="1.0" encoding="utf-8"?>
<p:tagLst xmlns:a="http://schemas.openxmlformats.org/drawingml/2006/main" xmlns:r="http://schemas.openxmlformats.org/officeDocument/2006/relationships" xmlns:p="http://schemas.openxmlformats.org/presentationml/2006/main">
  <p:tag name="AS_UNIQUEID" val="157"/>
</p:tagLst>
</file>

<file path=ppt/tags/tag123.xml><?xml version="1.0" encoding="utf-8"?>
<p:tagLst xmlns:a="http://schemas.openxmlformats.org/drawingml/2006/main" xmlns:r="http://schemas.openxmlformats.org/officeDocument/2006/relationships" xmlns:p="http://schemas.openxmlformats.org/presentationml/2006/main">
  <p:tag name="AS_UNIQUEID" val="167"/>
</p:tagLst>
</file>

<file path=ppt/tags/tag124.xml><?xml version="1.0" encoding="utf-8"?>
<p:tagLst xmlns:a="http://schemas.openxmlformats.org/drawingml/2006/main" xmlns:r="http://schemas.openxmlformats.org/officeDocument/2006/relationships" xmlns:p="http://schemas.openxmlformats.org/presentationml/2006/main">
  <p:tag name="AS_UNIQUEID" val="168"/>
</p:tagLst>
</file>

<file path=ppt/tags/tag125.xml><?xml version="1.0" encoding="utf-8"?>
<p:tagLst xmlns:a="http://schemas.openxmlformats.org/drawingml/2006/main" xmlns:r="http://schemas.openxmlformats.org/officeDocument/2006/relationships" xmlns:p="http://schemas.openxmlformats.org/presentationml/2006/main">
  <p:tag name="AS_UNIQUEID" val="169"/>
</p:tagLst>
</file>

<file path=ppt/tags/tag126.xml><?xml version="1.0" encoding="utf-8"?>
<p:tagLst xmlns:a="http://schemas.openxmlformats.org/drawingml/2006/main" xmlns:r="http://schemas.openxmlformats.org/officeDocument/2006/relationships" xmlns:p="http://schemas.openxmlformats.org/presentationml/2006/main">
  <p:tag name="AS_UNIQUEID" val="163"/>
</p:tagLst>
</file>

<file path=ppt/tags/tag127.xml><?xml version="1.0" encoding="utf-8"?>
<p:tagLst xmlns:a="http://schemas.openxmlformats.org/drawingml/2006/main" xmlns:r="http://schemas.openxmlformats.org/officeDocument/2006/relationships" xmlns:p="http://schemas.openxmlformats.org/presentationml/2006/main">
  <p:tag name="AS_UNIQUEID" val="164"/>
</p:tagLst>
</file>

<file path=ppt/tags/tag128.xml><?xml version="1.0" encoding="utf-8"?>
<p:tagLst xmlns:a="http://schemas.openxmlformats.org/drawingml/2006/main" xmlns:r="http://schemas.openxmlformats.org/officeDocument/2006/relationships" xmlns:p="http://schemas.openxmlformats.org/presentationml/2006/main">
  <p:tag name="AS_UNIQUEID" val="165"/>
</p:tagLst>
</file>

<file path=ppt/tags/tag129.xml><?xml version="1.0" encoding="utf-8"?>
<p:tagLst xmlns:a="http://schemas.openxmlformats.org/drawingml/2006/main" xmlns:r="http://schemas.openxmlformats.org/officeDocument/2006/relationships" xmlns:p="http://schemas.openxmlformats.org/presentationml/2006/main">
  <p:tag name="AS_UNIQUEID" val="175"/>
</p:tagLst>
</file>

<file path=ppt/tags/tag13.xml><?xml version="1.0" encoding="utf-8"?>
<p:tagLst xmlns:a="http://schemas.openxmlformats.org/drawingml/2006/main" xmlns:r="http://schemas.openxmlformats.org/officeDocument/2006/relationships" xmlns:p="http://schemas.openxmlformats.org/presentationml/2006/main">
  <p:tag name="AS_UNIQUEID" val="19"/>
</p:tagLst>
</file>

<file path=ppt/tags/tag130.xml><?xml version="1.0" encoding="utf-8"?>
<p:tagLst xmlns:a="http://schemas.openxmlformats.org/drawingml/2006/main" xmlns:r="http://schemas.openxmlformats.org/officeDocument/2006/relationships" xmlns:p="http://schemas.openxmlformats.org/presentationml/2006/main">
  <p:tag name="AS_UNIQUEID" val="176"/>
</p:tagLst>
</file>

<file path=ppt/tags/tag131.xml><?xml version="1.0" encoding="utf-8"?>
<p:tagLst xmlns:a="http://schemas.openxmlformats.org/drawingml/2006/main" xmlns:r="http://schemas.openxmlformats.org/officeDocument/2006/relationships" xmlns:p="http://schemas.openxmlformats.org/presentationml/2006/main">
  <p:tag name="AS_UNIQUEID" val="177"/>
</p:tagLst>
</file>

<file path=ppt/tags/tag132.xml><?xml version="1.0" encoding="utf-8"?>
<p:tagLst xmlns:a="http://schemas.openxmlformats.org/drawingml/2006/main" xmlns:r="http://schemas.openxmlformats.org/officeDocument/2006/relationships" xmlns:p="http://schemas.openxmlformats.org/presentationml/2006/main">
  <p:tag name="AS_UNIQUEID" val="171"/>
</p:tagLst>
</file>

<file path=ppt/tags/tag133.xml><?xml version="1.0" encoding="utf-8"?>
<p:tagLst xmlns:a="http://schemas.openxmlformats.org/drawingml/2006/main" xmlns:r="http://schemas.openxmlformats.org/officeDocument/2006/relationships" xmlns:p="http://schemas.openxmlformats.org/presentationml/2006/main">
  <p:tag name="AS_UNIQUEID" val="172"/>
</p:tagLst>
</file>

<file path=ppt/tags/tag134.xml><?xml version="1.0" encoding="utf-8"?>
<p:tagLst xmlns:a="http://schemas.openxmlformats.org/drawingml/2006/main" xmlns:r="http://schemas.openxmlformats.org/officeDocument/2006/relationships" xmlns:p="http://schemas.openxmlformats.org/presentationml/2006/main">
  <p:tag name="AS_UNIQUEID" val="173"/>
</p:tagLst>
</file>

<file path=ppt/tags/tag135.xml><?xml version="1.0" encoding="utf-8"?>
<p:tagLst xmlns:a="http://schemas.openxmlformats.org/drawingml/2006/main" xmlns:r="http://schemas.openxmlformats.org/officeDocument/2006/relationships" xmlns:p="http://schemas.openxmlformats.org/presentationml/2006/main">
  <p:tag name="AS_UNIQUEID" val="183"/>
</p:tagLst>
</file>

<file path=ppt/tags/tag136.xml><?xml version="1.0" encoding="utf-8"?>
<p:tagLst xmlns:a="http://schemas.openxmlformats.org/drawingml/2006/main" xmlns:r="http://schemas.openxmlformats.org/officeDocument/2006/relationships" xmlns:p="http://schemas.openxmlformats.org/presentationml/2006/main">
  <p:tag name="AS_UNIQUEID" val="184"/>
</p:tagLst>
</file>

<file path=ppt/tags/tag137.xml><?xml version="1.0" encoding="utf-8"?>
<p:tagLst xmlns:a="http://schemas.openxmlformats.org/drawingml/2006/main" xmlns:r="http://schemas.openxmlformats.org/officeDocument/2006/relationships" xmlns:p="http://schemas.openxmlformats.org/presentationml/2006/main">
  <p:tag name="AS_UNIQUEID" val="185"/>
</p:tagLst>
</file>

<file path=ppt/tags/tag138.xml><?xml version="1.0" encoding="utf-8"?>
<p:tagLst xmlns:a="http://schemas.openxmlformats.org/drawingml/2006/main" xmlns:r="http://schemas.openxmlformats.org/officeDocument/2006/relationships" xmlns:p="http://schemas.openxmlformats.org/presentationml/2006/main">
  <p:tag name="AS_UNIQUEID" val="186"/>
</p:tagLst>
</file>

<file path=ppt/tags/tag139.xml><?xml version="1.0" encoding="utf-8"?>
<p:tagLst xmlns:a="http://schemas.openxmlformats.org/drawingml/2006/main" xmlns:r="http://schemas.openxmlformats.org/officeDocument/2006/relationships" xmlns:p="http://schemas.openxmlformats.org/presentationml/2006/main">
  <p:tag name="AS_UNIQUEID" val="187"/>
</p:tagLst>
</file>

<file path=ppt/tags/tag14.xml><?xml version="1.0" encoding="utf-8"?>
<p:tagLst xmlns:a="http://schemas.openxmlformats.org/drawingml/2006/main" xmlns:r="http://schemas.openxmlformats.org/officeDocument/2006/relationships" xmlns:p="http://schemas.openxmlformats.org/presentationml/2006/main">
  <p:tag name="AS_UNIQUEID" val="20"/>
</p:tagLst>
</file>

<file path=ppt/tags/tag140.xml><?xml version="1.0" encoding="utf-8"?>
<p:tagLst xmlns:a="http://schemas.openxmlformats.org/drawingml/2006/main" xmlns:r="http://schemas.openxmlformats.org/officeDocument/2006/relationships" xmlns:p="http://schemas.openxmlformats.org/presentationml/2006/main">
  <p:tag name="AS_UNIQUEID" val="188"/>
</p:tagLst>
</file>

<file path=ppt/tags/tag141.xml><?xml version="1.0" encoding="utf-8"?>
<p:tagLst xmlns:a="http://schemas.openxmlformats.org/drawingml/2006/main" xmlns:r="http://schemas.openxmlformats.org/officeDocument/2006/relationships" xmlns:p="http://schemas.openxmlformats.org/presentationml/2006/main">
  <p:tag name="AS_UNIQUEID" val="189"/>
</p:tagLst>
</file>

<file path=ppt/tags/tag142.xml><?xml version="1.0" encoding="utf-8"?>
<p:tagLst xmlns:a="http://schemas.openxmlformats.org/drawingml/2006/main" xmlns:r="http://schemas.openxmlformats.org/officeDocument/2006/relationships" xmlns:p="http://schemas.openxmlformats.org/presentationml/2006/main">
  <p:tag name="AS_UNIQUEID" val="190"/>
</p:tagLst>
</file>

<file path=ppt/tags/tag143.xml><?xml version="1.0" encoding="utf-8"?>
<p:tagLst xmlns:a="http://schemas.openxmlformats.org/drawingml/2006/main" xmlns:r="http://schemas.openxmlformats.org/officeDocument/2006/relationships" xmlns:p="http://schemas.openxmlformats.org/presentationml/2006/main">
  <p:tag name="AS_UNIQUEID" val="191"/>
</p:tagLst>
</file>

<file path=ppt/tags/tag144.xml><?xml version="1.0" encoding="utf-8"?>
<p:tagLst xmlns:a="http://schemas.openxmlformats.org/drawingml/2006/main" xmlns:r="http://schemas.openxmlformats.org/officeDocument/2006/relationships" xmlns:p="http://schemas.openxmlformats.org/presentationml/2006/main">
  <p:tag name="AS_UNIQUEID" val="192"/>
</p:tagLst>
</file>

<file path=ppt/tags/tag145.xml><?xml version="1.0" encoding="utf-8"?>
<p:tagLst xmlns:a="http://schemas.openxmlformats.org/drawingml/2006/main" xmlns:r="http://schemas.openxmlformats.org/officeDocument/2006/relationships" xmlns:p="http://schemas.openxmlformats.org/presentationml/2006/main">
  <p:tag name="AS_UNIQUEID" val="193"/>
</p:tagLst>
</file>

<file path=ppt/tags/tag146.xml><?xml version="1.0" encoding="utf-8"?>
<p:tagLst xmlns:a="http://schemas.openxmlformats.org/drawingml/2006/main" xmlns:r="http://schemas.openxmlformats.org/officeDocument/2006/relationships" xmlns:p="http://schemas.openxmlformats.org/presentationml/2006/main">
  <p:tag name="AS_UNIQUEID" val="194"/>
</p:tagLst>
</file>

<file path=ppt/tags/tag147.xml><?xml version="1.0" encoding="utf-8"?>
<p:tagLst xmlns:a="http://schemas.openxmlformats.org/drawingml/2006/main" xmlns:r="http://schemas.openxmlformats.org/officeDocument/2006/relationships" xmlns:p="http://schemas.openxmlformats.org/presentationml/2006/main">
  <p:tag name="AS_UNIQUEID" val="195"/>
</p:tagLst>
</file>

<file path=ppt/tags/tag148.xml><?xml version="1.0" encoding="utf-8"?>
<p:tagLst xmlns:a="http://schemas.openxmlformats.org/drawingml/2006/main" xmlns:r="http://schemas.openxmlformats.org/officeDocument/2006/relationships" xmlns:p="http://schemas.openxmlformats.org/presentationml/2006/main">
  <p:tag name="AS_UNIQUEID" val="196"/>
</p:tagLst>
</file>

<file path=ppt/tags/tag149.xml><?xml version="1.0" encoding="utf-8"?>
<p:tagLst xmlns:a="http://schemas.openxmlformats.org/drawingml/2006/main" xmlns:r="http://schemas.openxmlformats.org/officeDocument/2006/relationships" xmlns:p="http://schemas.openxmlformats.org/presentationml/2006/main">
  <p:tag name="AS_UNIQUEID" val="197"/>
</p:tagLst>
</file>

<file path=ppt/tags/tag15.xml><?xml version="1.0" encoding="utf-8"?>
<p:tagLst xmlns:a="http://schemas.openxmlformats.org/drawingml/2006/main" xmlns:r="http://schemas.openxmlformats.org/officeDocument/2006/relationships" xmlns:p="http://schemas.openxmlformats.org/presentationml/2006/main">
  <p:tag name="AS_UNIQUEID" val="21"/>
</p:tagLst>
</file>

<file path=ppt/tags/tag150.xml><?xml version="1.0" encoding="utf-8"?>
<p:tagLst xmlns:a="http://schemas.openxmlformats.org/drawingml/2006/main" xmlns:r="http://schemas.openxmlformats.org/officeDocument/2006/relationships" xmlns:p="http://schemas.openxmlformats.org/presentationml/2006/main">
  <p:tag name="AS_UNIQUEID" val="179"/>
</p:tagLst>
</file>

<file path=ppt/tags/tag151.xml><?xml version="1.0" encoding="utf-8"?>
<p:tagLst xmlns:a="http://schemas.openxmlformats.org/drawingml/2006/main" xmlns:r="http://schemas.openxmlformats.org/officeDocument/2006/relationships" xmlns:p="http://schemas.openxmlformats.org/presentationml/2006/main">
  <p:tag name="AS_UNIQUEID" val="180"/>
</p:tagLst>
</file>

<file path=ppt/tags/tag152.xml><?xml version="1.0" encoding="utf-8"?>
<p:tagLst xmlns:a="http://schemas.openxmlformats.org/drawingml/2006/main" xmlns:r="http://schemas.openxmlformats.org/officeDocument/2006/relationships" xmlns:p="http://schemas.openxmlformats.org/presentationml/2006/main">
  <p:tag name="AS_UNIQUEID" val="181"/>
</p:tagLst>
</file>

<file path=ppt/tags/tag153.xml><?xml version="1.0" encoding="utf-8"?>
<p:tagLst xmlns:a="http://schemas.openxmlformats.org/drawingml/2006/main" xmlns:r="http://schemas.openxmlformats.org/officeDocument/2006/relationships" xmlns:p="http://schemas.openxmlformats.org/presentationml/2006/main">
  <p:tag name="AS_UNIQUEID" val="203"/>
</p:tagLst>
</file>

<file path=ppt/tags/tag154.xml><?xml version="1.0" encoding="utf-8"?>
<p:tagLst xmlns:a="http://schemas.openxmlformats.org/drawingml/2006/main" xmlns:r="http://schemas.openxmlformats.org/officeDocument/2006/relationships" xmlns:p="http://schemas.openxmlformats.org/presentationml/2006/main">
  <p:tag name="AS_UNIQUEID" val="204"/>
</p:tagLst>
</file>

<file path=ppt/tags/tag155.xml><?xml version="1.0" encoding="utf-8"?>
<p:tagLst xmlns:a="http://schemas.openxmlformats.org/drawingml/2006/main" xmlns:r="http://schemas.openxmlformats.org/officeDocument/2006/relationships" xmlns:p="http://schemas.openxmlformats.org/presentationml/2006/main">
  <p:tag name="AS_UNIQUEID" val="205"/>
</p:tagLst>
</file>

<file path=ppt/tags/tag156.xml><?xml version="1.0" encoding="utf-8"?>
<p:tagLst xmlns:a="http://schemas.openxmlformats.org/drawingml/2006/main" xmlns:r="http://schemas.openxmlformats.org/officeDocument/2006/relationships" xmlns:p="http://schemas.openxmlformats.org/presentationml/2006/main">
  <p:tag name="AS_UNIQUEID" val="199"/>
</p:tagLst>
</file>

<file path=ppt/tags/tag157.xml><?xml version="1.0" encoding="utf-8"?>
<p:tagLst xmlns:a="http://schemas.openxmlformats.org/drawingml/2006/main" xmlns:r="http://schemas.openxmlformats.org/officeDocument/2006/relationships" xmlns:p="http://schemas.openxmlformats.org/presentationml/2006/main">
  <p:tag name="AS_UNIQUEID" val="200"/>
</p:tagLst>
</file>

<file path=ppt/tags/tag158.xml><?xml version="1.0" encoding="utf-8"?>
<p:tagLst xmlns:a="http://schemas.openxmlformats.org/drawingml/2006/main" xmlns:r="http://schemas.openxmlformats.org/officeDocument/2006/relationships" xmlns:p="http://schemas.openxmlformats.org/presentationml/2006/main">
  <p:tag name="AS_UNIQUEID" val="201"/>
</p:tagLst>
</file>

<file path=ppt/tags/tag159.xml><?xml version="1.0" encoding="utf-8"?>
<p:tagLst xmlns:a="http://schemas.openxmlformats.org/drawingml/2006/main" xmlns:r="http://schemas.openxmlformats.org/officeDocument/2006/relationships" xmlns:p="http://schemas.openxmlformats.org/presentationml/2006/main">
  <p:tag name="AS_UNIQUEID" val="211"/>
</p:tagLst>
</file>

<file path=ppt/tags/tag16.xml><?xml version="1.0" encoding="utf-8"?>
<p:tagLst xmlns:a="http://schemas.openxmlformats.org/drawingml/2006/main" xmlns:r="http://schemas.openxmlformats.org/officeDocument/2006/relationships" xmlns:p="http://schemas.openxmlformats.org/presentationml/2006/main">
  <p:tag name="AS_UNIQUEID" val="22"/>
</p:tagLst>
</file>

<file path=ppt/tags/tag160.xml><?xml version="1.0" encoding="utf-8"?>
<p:tagLst xmlns:a="http://schemas.openxmlformats.org/drawingml/2006/main" xmlns:r="http://schemas.openxmlformats.org/officeDocument/2006/relationships" xmlns:p="http://schemas.openxmlformats.org/presentationml/2006/main">
  <p:tag name="AS_UNIQUEID" val="212"/>
</p:tagLst>
</file>

<file path=ppt/tags/tag161.xml><?xml version="1.0" encoding="utf-8"?>
<p:tagLst xmlns:a="http://schemas.openxmlformats.org/drawingml/2006/main" xmlns:r="http://schemas.openxmlformats.org/officeDocument/2006/relationships" xmlns:p="http://schemas.openxmlformats.org/presentationml/2006/main">
  <p:tag name="AS_UNIQUEID" val="213"/>
</p:tagLst>
</file>

<file path=ppt/tags/tag162.xml><?xml version="1.0" encoding="utf-8"?>
<p:tagLst xmlns:a="http://schemas.openxmlformats.org/drawingml/2006/main" xmlns:r="http://schemas.openxmlformats.org/officeDocument/2006/relationships" xmlns:p="http://schemas.openxmlformats.org/presentationml/2006/main">
  <p:tag name="AS_UNIQUEID" val="207"/>
</p:tagLst>
</file>

<file path=ppt/tags/tag163.xml><?xml version="1.0" encoding="utf-8"?>
<p:tagLst xmlns:a="http://schemas.openxmlformats.org/drawingml/2006/main" xmlns:r="http://schemas.openxmlformats.org/officeDocument/2006/relationships" xmlns:p="http://schemas.openxmlformats.org/presentationml/2006/main">
  <p:tag name="AS_UNIQUEID" val="208"/>
</p:tagLst>
</file>

<file path=ppt/tags/tag164.xml><?xml version="1.0" encoding="utf-8"?>
<p:tagLst xmlns:a="http://schemas.openxmlformats.org/drawingml/2006/main" xmlns:r="http://schemas.openxmlformats.org/officeDocument/2006/relationships" xmlns:p="http://schemas.openxmlformats.org/presentationml/2006/main">
  <p:tag name="AS_UNIQUEID" val="209"/>
</p:tagLst>
</file>

<file path=ppt/tags/tag165.xml><?xml version="1.0" encoding="utf-8"?>
<p:tagLst xmlns:a="http://schemas.openxmlformats.org/drawingml/2006/main" xmlns:r="http://schemas.openxmlformats.org/officeDocument/2006/relationships" xmlns:p="http://schemas.openxmlformats.org/presentationml/2006/main">
  <p:tag name="AS_UNIQUEID" val="8"/>
</p:tagLst>
</file>

<file path=ppt/tags/tag166.xml><?xml version="1.0" encoding="utf-8"?>
<p:tagLst xmlns:a="http://schemas.openxmlformats.org/drawingml/2006/main" xmlns:r="http://schemas.openxmlformats.org/officeDocument/2006/relationships" xmlns:p="http://schemas.openxmlformats.org/presentationml/2006/main">
  <p:tag name="AS_UNIQUEID" val="9"/>
</p:tagLst>
</file>

<file path=ppt/tags/tag167.xml><?xml version="1.0" encoding="utf-8"?>
<p:tagLst xmlns:a="http://schemas.openxmlformats.org/drawingml/2006/main" xmlns:r="http://schemas.openxmlformats.org/officeDocument/2006/relationships" xmlns:p="http://schemas.openxmlformats.org/presentationml/2006/main">
  <p:tag name="AS_UNIQUEID" val="10"/>
</p:tagLst>
</file>

<file path=ppt/tags/tag168.xml><?xml version="1.0" encoding="utf-8"?>
<p:tagLst xmlns:a="http://schemas.openxmlformats.org/drawingml/2006/main" xmlns:r="http://schemas.openxmlformats.org/officeDocument/2006/relationships" xmlns:p="http://schemas.openxmlformats.org/presentationml/2006/main">
  <p:tag name="AS_UNIQUEID" val="4"/>
</p:tagLst>
</file>

<file path=ppt/tags/tag169.xml><?xml version="1.0" encoding="utf-8"?>
<p:tagLst xmlns:a="http://schemas.openxmlformats.org/drawingml/2006/main" xmlns:r="http://schemas.openxmlformats.org/officeDocument/2006/relationships" xmlns:p="http://schemas.openxmlformats.org/presentationml/2006/main">
  <p:tag name="AS_UNIQUEID" val="5"/>
</p:tagLst>
</file>

<file path=ppt/tags/tag17.xml><?xml version="1.0" encoding="utf-8"?>
<p:tagLst xmlns:a="http://schemas.openxmlformats.org/drawingml/2006/main" xmlns:r="http://schemas.openxmlformats.org/officeDocument/2006/relationships" xmlns:p="http://schemas.openxmlformats.org/presentationml/2006/main">
  <p:tag name="AS_UNIQUEID" val="24"/>
</p:tagLst>
</file>

<file path=ppt/tags/tag170.xml><?xml version="1.0" encoding="utf-8"?>
<p:tagLst xmlns:a="http://schemas.openxmlformats.org/drawingml/2006/main" xmlns:r="http://schemas.openxmlformats.org/officeDocument/2006/relationships" xmlns:p="http://schemas.openxmlformats.org/presentationml/2006/main">
  <p:tag name="AS_UNIQUEID" val="6"/>
</p:tagLst>
</file>

<file path=ppt/tags/tag171.xml><?xml version="1.0" encoding="utf-8"?>
<p:tagLst xmlns:a="http://schemas.openxmlformats.org/drawingml/2006/main" xmlns:r="http://schemas.openxmlformats.org/officeDocument/2006/relationships" xmlns:p="http://schemas.openxmlformats.org/presentationml/2006/main">
  <p:tag name="AS_UNIQUEID" val="221"/>
</p:tagLst>
</file>

<file path=ppt/tags/tag172.xml><?xml version="1.0" encoding="utf-8"?>
<p:tagLst xmlns:a="http://schemas.openxmlformats.org/drawingml/2006/main" xmlns:r="http://schemas.openxmlformats.org/officeDocument/2006/relationships" xmlns:p="http://schemas.openxmlformats.org/presentationml/2006/main">
  <p:tag name="AS_UNIQUEID" val="222"/>
</p:tagLst>
</file>

<file path=ppt/tags/tag173.xml><?xml version="1.0" encoding="utf-8"?>
<p:tagLst xmlns:a="http://schemas.openxmlformats.org/drawingml/2006/main" xmlns:r="http://schemas.openxmlformats.org/officeDocument/2006/relationships" xmlns:p="http://schemas.openxmlformats.org/presentationml/2006/main">
  <p:tag name="AS_UNIQUEID" val="223"/>
</p:tagLst>
</file>

<file path=ppt/tags/tag174.xml><?xml version="1.0" encoding="utf-8"?>
<p:tagLst xmlns:a="http://schemas.openxmlformats.org/drawingml/2006/main" xmlns:r="http://schemas.openxmlformats.org/officeDocument/2006/relationships" xmlns:p="http://schemas.openxmlformats.org/presentationml/2006/main">
  <p:tag name="AS_UNIQUEID" val="217"/>
</p:tagLst>
</file>

<file path=ppt/tags/tag175.xml><?xml version="1.0" encoding="utf-8"?>
<p:tagLst xmlns:a="http://schemas.openxmlformats.org/drawingml/2006/main" xmlns:r="http://schemas.openxmlformats.org/officeDocument/2006/relationships" xmlns:p="http://schemas.openxmlformats.org/presentationml/2006/main">
  <p:tag name="AS_UNIQUEID" val="218"/>
</p:tagLst>
</file>

<file path=ppt/tags/tag176.xml><?xml version="1.0" encoding="utf-8"?>
<p:tagLst xmlns:a="http://schemas.openxmlformats.org/drawingml/2006/main" xmlns:r="http://schemas.openxmlformats.org/officeDocument/2006/relationships" xmlns:p="http://schemas.openxmlformats.org/presentationml/2006/main">
  <p:tag name="AS_UNIQUEID" val="219"/>
</p:tagLst>
</file>

<file path=ppt/tags/tag177.xml><?xml version="1.0" encoding="utf-8"?>
<p:tagLst xmlns:a="http://schemas.openxmlformats.org/drawingml/2006/main" xmlns:r="http://schemas.openxmlformats.org/officeDocument/2006/relationships" xmlns:p="http://schemas.openxmlformats.org/presentationml/2006/main">
  <p:tag name="AS_UNIQUEID" val="229"/>
</p:tagLst>
</file>

<file path=ppt/tags/tag178.xml><?xml version="1.0" encoding="utf-8"?>
<p:tagLst xmlns:a="http://schemas.openxmlformats.org/drawingml/2006/main" xmlns:r="http://schemas.openxmlformats.org/officeDocument/2006/relationships" xmlns:p="http://schemas.openxmlformats.org/presentationml/2006/main">
  <p:tag name="AS_UNIQUEID" val="230"/>
</p:tagLst>
</file>

<file path=ppt/tags/tag179.xml><?xml version="1.0" encoding="utf-8"?>
<p:tagLst xmlns:a="http://schemas.openxmlformats.org/drawingml/2006/main" xmlns:r="http://schemas.openxmlformats.org/officeDocument/2006/relationships" xmlns:p="http://schemas.openxmlformats.org/presentationml/2006/main">
  <p:tag name="AS_UNIQUEID" val="231"/>
</p:tagLst>
</file>

<file path=ppt/tags/tag18.xml><?xml version="1.0" encoding="utf-8"?>
<p:tagLst xmlns:a="http://schemas.openxmlformats.org/drawingml/2006/main" xmlns:r="http://schemas.openxmlformats.org/officeDocument/2006/relationships" xmlns:p="http://schemas.openxmlformats.org/presentationml/2006/main">
  <p:tag name="AS_UNIQUEID" val="25"/>
</p:tagLst>
</file>

<file path=ppt/tags/tag180.xml><?xml version="1.0" encoding="utf-8"?>
<p:tagLst xmlns:a="http://schemas.openxmlformats.org/drawingml/2006/main" xmlns:r="http://schemas.openxmlformats.org/officeDocument/2006/relationships" xmlns:p="http://schemas.openxmlformats.org/presentationml/2006/main">
  <p:tag name="AS_UNIQUEID" val="225"/>
</p:tagLst>
</file>

<file path=ppt/tags/tag181.xml><?xml version="1.0" encoding="utf-8"?>
<p:tagLst xmlns:a="http://schemas.openxmlformats.org/drawingml/2006/main" xmlns:r="http://schemas.openxmlformats.org/officeDocument/2006/relationships" xmlns:p="http://schemas.openxmlformats.org/presentationml/2006/main">
  <p:tag name="AS_UNIQUEID" val="226"/>
</p:tagLst>
</file>

<file path=ppt/tags/tag182.xml><?xml version="1.0" encoding="utf-8"?>
<p:tagLst xmlns:a="http://schemas.openxmlformats.org/drawingml/2006/main" xmlns:r="http://schemas.openxmlformats.org/officeDocument/2006/relationships" xmlns:p="http://schemas.openxmlformats.org/presentationml/2006/main">
  <p:tag name="AS_UNIQUEID" val="227"/>
</p:tagLst>
</file>

<file path=ppt/tags/tag183.xml><?xml version="1.0" encoding="utf-8"?>
<p:tagLst xmlns:a="http://schemas.openxmlformats.org/drawingml/2006/main" xmlns:r="http://schemas.openxmlformats.org/officeDocument/2006/relationships" xmlns:p="http://schemas.openxmlformats.org/presentationml/2006/main">
  <p:tag name="AS_UNIQUEID" val="237"/>
</p:tagLst>
</file>

<file path=ppt/tags/tag184.xml><?xml version="1.0" encoding="utf-8"?>
<p:tagLst xmlns:a="http://schemas.openxmlformats.org/drawingml/2006/main" xmlns:r="http://schemas.openxmlformats.org/officeDocument/2006/relationships" xmlns:p="http://schemas.openxmlformats.org/presentationml/2006/main">
  <p:tag name="AS_UNIQUEID" val="238"/>
</p:tagLst>
</file>

<file path=ppt/tags/tag185.xml><?xml version="1.0" encoding="utf-8"?>
<p:tagLst xmlns:a="http://schemas.openxmlformats.org/drawingml/2006/main" xmlns:r="http://schemas.openxmlformats.org/officeDocument/2006/relationships" xmlns:p="http://schemas.openxmlformats.org/presentationml/2006/main">
  <p:tag name="AS_UNIQUEID" val="239"/>
</p:tagLst>
</file>

<file path=ppt/tags/tag186.xml><?xml version="1.0" encoding="utf-8"?>
<p:tagLst xmlns:a="http://schemas.openxmlformats.org/drawingml/2006/main" xmlns:r="http://schemas.openxmlformats.org/officeDocument/2006/relationships" xmlns:p="http://schemas.openxmlformats.org/presentationml/2006/main">
  <p:tag name="AS_UNIQUEID" val="233"/>
</p:tagLst>
</file>

<file path=ppt/tags/tag187.xml><?xml version="1.0" encoding="utf-8"?>
<p:tagLst xmlns:a="http://schemas.openxmlformats.org/drawingml/2006/main" xmlns:r="http://schemas.openxmlformats.org/officeDocument/2006/relationships" xmlns:p="http://schemas.openxmlformats.org/presentationml/2006/main">
  <p:tag name="AS_UNIQUEID" val="234"/>
</p:tagLst>
</file>

<file path=ppt/tags/tag188.xml><?xml version="1.0" encoding="utf-8"?>
<p:tagLst xmlns:a="http://schemas.openxmlformats.org/drawingml/2006/main" xmlns:r="http://schemas.openxmlformats.org/officeDocument/2006/relationships" xmlns:p="http://schemas.openxmlformats.org/presentationml/2006/main">
  <p:tag name="AS_UNIQUEID" val="235"/>
</p:tagLst>
</file>

<file path=ppt/tags/tag189.xml><?xml version="1.0" encoding="utf-8"?>
<p:tagLst xmlns:a="http://schemas.openxmlformats.org/drawingml/2006/main" xmlns:r="http://schemas.openxmlformats.org/officeDocument/2006/relationships" xmlns:p="http://schemas.openxmlformats.org/presentationml/2006/main">
  <p:tag name="AS_UNIQUEID" val="245"/>
</p:tagLst>
</file>

<file path=ppt/tags/tag19.xml><?xml version="1.0" encoding="utf-8"?>
<p:tagLst xmlns:a="http://schemas.openxmlformats.org/drawingml/2006/main" xmlns:r="http://schemas.openxmlformats.org/officeDocument/2006/relationships" xmlns:p="http://schemas.openxmlformats.org/presentationml/2006/main">
  <p:tag name="AS_UNIQUEID" val="26"/>
</p:tagLst>
</file>

<file path=ppt/tags/tag190.xml><?xml version="1.0" encoding="utf-8"?>
<p:tagLst xmlns:a="http://schemas.openxmlformats.org/drawingml/2006/main" xmlns:r="http://schemas.openxmlformats.org/officeDocument/2006/relationships" xmlns:p="http://schemas.openxmlformats.org/presentationml/2006/main">
  <p:tag name="AS_UNIQUEID" val="246"/>
</p:tagLst>
</file>

<file path=ppt/tags/tag191.xml><?xml version="1.0" encoding="utf-8"?>
<p:tagLst xmlns:a="http://schemas.openxmlformats.org/drawingml/2006/main" xmlns:r="http://schemas.openxmlformats.org/officeDocument/2006/relationships" xmlns:p="http://schemas.openxmlformats.org/presentationml/2006/main">
  <p:tag name="AS_UNIQUEID" val="247"/>
</p:tagLst>
</file>

<file path=ppt/tags/tag192.xml><?xml version="1.0" encoding="utf-8"?>
<p:tagLst xmlns:a="http://schemas.openxmlformats.org/drawingml/2006/main" xmlns:r="http://schemas.openxmlformats.org/officeDocument/2006/relationships" xmlns:p="http://schemas.openxmlformats.org/presentationml/2006/main">
  <p:tag name="AS_UNIQUEID" val="241"/>
</p:tagLst>
</file>

<file path=ppt/tags/tag193.xml><?xml version="1.0" encoding="utf-8"?>
<p:tagLst xmlns:a="http://schemas.openxmlformats.org/drawingml/2006/main" xmlns:r="http://schemas.openxmlformats.org/officeDocument/2006/relationships" xmlns:p="http://schemas.openxmlformats.org/presentationml/2006/main">
  <p:tag name="AS_UNIQUEID" val="242"/>
</p:tagLst>
</file>

<file path=ppt/tags/tag194.xml><?xml version="1.0" encoding="utf-8"?>
<p:tagLst xmlns:a="http://schemas.openxmlformats.org/drawingml/2006/main" xmlns:r="http://schemas.openxmlformats.org/officeDocument/2006/relationships" xmlns:p="http://schemas.openxmlformats.org/presentationml/2006/main">
  <p:tag name="AS_UNIQUEID" val="243"/>
</p:tagLst>
</file>

<file path=ppt/tags/tag195.xml><?xml version="1.0" encoding="utf-8"?>
<p:tagLst xmlns:a="http://schemas.openxmlformats.org/drawingml/2006/main" xmlns:r="http://schemas.openxmlformats.org/officeDocument/2006/relationships" xmlns:p="http://schemas.openxmlformats.org/presentationml/2006/main">
  <p:tag name="AS_UNIQUEID" val="253"/>
</p:tagLst>
</file>

<file path=ppt/tags/tag196.xml><?xml version="1.0" encoding="utf-8"?>
<p:tagLst xmlns:a="http://schemas.openxmlformats.org/drawingml/2006/main" xmlns:r="http://schemas.openxmlformats.org/officeDocument/2006/relationships" xmlns:p="http://schemas.openxmlformats.org/presentationml/2006/main">
  <p:tag name="AS_UNIQUEID" val="254"/>
</p:tagLst>
</file>

<file path=ppt/tags/tag197.xml><?xml version="1.0" encoding="utf-8"?>
<p:tagLst xmlns:a="http://schemas.openxmlformats.org/drawingml/2006/main" xmlns:r="http://schemas.openxmlformats.org/officeDocument/2006/relationships" xmlns:p="http://schemas.openxmlformats.org/presentationml/2006/main">
  <p:tag name="AS_UNIQUEID" val="255"/>
</p:tagLst>
</file>

<file path=ppt/tags/tag198.xml><?xml version="1.0" encoding="utf-8"?>
<p:tagLst xmlns:a="http://schemas.openxmlformats.org/drawingml/2006/main" xmlns:r="http://schemas.openxmlformats.org/officeDocument/2006/relationships" xmlns:p="http://schemas.openxmlformats.org/presentationml/2006/main">
  <p:tag name="AS_UNIQUEID" val="249"/>
</p:tagLst>
</file>

<file path=ppt/tags/tag199.xml><?xml version="1.0" encoding="utf-8"?>
<p:tagLst xmlns:a="http://schemas.openxmlformats.org/drawingml/2006/main" xmlns:r="http://schemas.openxmlformats.org/officeDocument/2006/relationships" xmlns:p="http://schemas.openxmlformats.org/presentationml/2006/main">
  <p:tag name="AS_UNIQUEID" val="250"/>
</p:tagLst>
</file>

<file path=ppt/tags/tag2.xml><?xml version="1.0" encoding="utf-8"?>
<p:tagLst xmlns:a="http://schemas.openxmlformats.org/drawingml/2006/main" xmlns:r="http://schemas.openxmlformats.org/officeDocument/2006/relationships" xmlns:p="http://schemas.openxmlformats.org/presentationml/2006/main">
  <p:tag name="AS_UNIQUEID" val="46"/>
</p:tagLst>
</file>

<file path=ppt/tags/tag20.xml><?xml version="1.0" encoding="utf-8"?>
<p:tagLst xmlns:a="http://schemas.openxmlformats.org/drawingml/2006/main" xmlns:r="http://schemas.openxmlformats.org/officeDocument/2006/relationships" xmlns:p="http://schemas.openxmlformats.org/presentationml/2006/main">
  <p:tag name="AS_UNIQUEID" val="27"/>
</p:tagLst>
</file>

<file path=ppt/tags/tag200.xml><?xml version="1.0" encoding="utf-8"?>
<p:tagLst xmlns:a="http://schemas.openxmlformats.org/drawingml/2006/main" xmlns:r="http://schemas.openxmlformats.org/officeDocument/2006/relationships" xmlns:p="http://schemas.openxmlformats.org/presentationml/2006/main">
  <p:tag name="AS_UNIQUEID" val="251"/>
</p:tagLst>
</file>

<file path=ppt/tags/tag201.xml><?xml version="1.0" encoding="utf-8"?>
<p:tagLst xmlns:a="http://schemas.openxmlformats.org/drawingml/2006/main" xmlns:r="http://schemas.openxmlformats.org/officeDocument/2006/relationships" xmlns:p="http://schemas.openxmlformats.org/presentationml/2006/main">
  <p:tag name="AS_UNIQUEID" val="261"/>
</p:tagLst>
</file>

<file path=ppt/tags/tag202.xml><?xml version="1.0" encoding="utf-8"?>
<p:tagLst xmlns:a="http://schemas.openxmlformats.org/drawingml/2006/main" xmlns:r="http://schemas.openxmlformats.org/officeDocument/2006/relationships" xmlns:p="http://schemas.openxmlformats.org/presentationml/2006/main">
  <p:tag name="AS_UNIQUEID" val="262"/>
</p:tagLst>
</file>

<file path=ppt/tags/tag203.xml><?xml version="1.0" encoding="utf-8"?>
<p:tagLst xmlns:a="http://schemas.openxmlformats.org/drawingml/2006/main" xmlns:r="http://schemas.openxmlformats.org/officeDocument/2006/relationships" xmlns:p="http://schemas.openxmlformats.org/presentationml/2006/main">
  <p:tag name="AS_UNIQUEID" val="263"/>
</p:tagLst>
</file>

<file path=ppt/tags/tag204.xml><?xml version="1.0" encoding="utf-8"?>
<p:tagLst xmlns:a="http://schemas.openxmlformats.org/drawingml/2006/main" xmlns:r="http://schemas.openxmlformats.org/officeDocument/2006/relationships" xmlns:p="http://schemas.openxmlformats.org/presentationml/2006/main">
  <p:tag name="AS_UNIQUEID" val="257"/>
</p:tagLst>
</file>

<file path=ppt/tags/tag205.xml><?xml version="1.0" encoding="utf-8"?>
<p:tagLst xmlns:a="http://schemas.openxmlformats.org/drawingml/2006/main" xmlns:r="http://schemas.openxmlformats.org/officeDocument/2006/relationships" xmlns:p="http://schemas.openxmlformats.org/presentationml/2006/main">
  <p:tag name="AS_UNIQUEID" val="258"/>
</p:tagLst>
</file>

<file path=ppt/tags/tag206.xml><?xml version="1.0" encoding="utf-8"?>
<p:tagLst xmlns:a="http://schemas.openxmlformats.org/drawingml/2006/main" xmlns:r="http://schemas.openxmlformats.org/officeDocument/2006/relationships" xmlns:p="http://schemas.openxmlformats.org/presentationml/2006/main">
  <p:tag name="AS_UNIQUEID" val="259"/>
</p:tagLst>
</file>

<file path=ppt/tags/tag21.xml><?xml version="1.0" encoding="utf-8"?>
<p:tagLst xmlns:a="http://schemas.openxmlformats.org/drawingml/2006/main" xmlns:r="http://schemas.openxmlformats.org/officeDocument/2006/relationships" xmlns:p="http://schemas.openxmlformats.org/presentationml/2006/main">
  <p:tag name="AS_UNIQUEID" val="28"/>
</p:tagLst>
</file>

<file path=ppt/tags/tag22.xml><?xml version="1.0" encoding="utf-8"?>
<p:tagLst xmlns:a="http://schemas.openxmlformats.org/drawingml/2006/main" xmlns:r="http://schemas.openxmlformats.org/officeDocument/2006/relationships" xmlns:p="http://schemas.openxmlformats.org/presentationml/2006/main">
  <p:tag name="AS_UNIQUEID" val="29"/>
</p:tagLst>
</file>

<file path=ppt/tags/tag23.xml><?xml version="1.0" encoding="utf-8"?>
<p:tagLst xmlns:a="http://schemas.openxmlformats.org/drawingml/2006/main" xmlns:r="http://schemas.openxmlformats.org/officeDocument/2006/relationships" xmlns:p="http://schemas.openxmlformats.org/presentationml/2006/main">
  <p:tag name="AS_UNIQUEID" val="31"/>
</p:tagLst>
</file>

<file path=ppt/tags/tag24.xml><?xml version="1.0" encoding="utf-8"?>
<p:tagLst xmlns:a="http://schemas.openxmlformats.org/drawingml/2006/main" xmlns:r="http://schemas.openxmlformats.org/officeDocument/2006/relationships" xmlns:p="http://schemas.openxmlformats.org/presentationml/2006/main">
  <p:tag name="AS_UNIQUEID" val="32"/>
</p:tagLst>
</file>

<file path=ppt/tags/tag25.xml><?xml version="1.0" encoding="utf-8"?>
<p:tagLst xmlns:a="http://schemas.openxmlformats.org/drawingml/2006/main" xmlns:r="http://schemas.openxmlformats.org/officeDocument/2006/relationships" xmlns:p="http://schemas.openxmlformats.org/presentationml/2006/main">
  <p:tag name="AS_UNIQUEID" val="33"/>
</p:tagLst>
</file>

<file path=ppt/tags/tag26.xml><?xml version="1.0" encoding="utf-8"?>
<p:tagLst xmlns:a="http://schemas.openxmlformats.org/drawingml/2006/main" xmlns:r="http://schemas.openxmlformats.org/officeDocument/2006/relationships" xmlns:p="http://schemas.openxmlformats.org/presentationml/2006/main">
  <p:tag name="AS_UNIQUEID" val="34"/>
</p:tagLst>
</file>

<file path=ppt/tags/tag27.xml><?xml version="1.0" encoding="utf-8"?>
<p:tagLst xmlns:a="http://schemas.openxmlformats.org/drawingml/2006/main" xmlns:r="http://schemas.openxmlformats.org/officeDocument/2006/relationships" xmlns:p="http://schemas.openxmlformats.org/presentationml/2006/main">
  <p:tag name="AS_UNIQUEID" val="35"/>
</p:tagLst>
</file>

<file path=ppt/tags/tag28.xml><?xml version="1.0" encoding="utf-8"?>
<p:tagLst xmlns:a="http://schemas.openxmlformats.org/drawingml/2006/main" xmlns:r="http://schemas.openxmlformats.org/officeDocument/2006/relationships" xmlns:p="http://schemas.openxmlformats.org/presentationml/2006/main">
  <p:tag name="AS_UNIQUEID" val="37"/>
</p:tagLst>
</file>

<file path=ppt/tags/tag29.xml><?xml version="1.0" encoding="utf-8"?>
<p:tagLst xmlns:a="http://schemas.openxmlformats.org/drawingml/2006/main" xmlns:r="http://schemas.openxmlformats.org/officeDocument/2006/relationships" xmlns:p="http://schemas.openxmlformats.org/presentationml/2006/main">
  <p:tag name="AS_UNIQUEID" val="38"/>
</p:tagLst>
</file>

<file path=ppt/tags/tag3.xml><?xml version="1.0" encoding="utf-8"?>
<p:tagLst xmlns:a="http://schemas.openxmlformats.org/drawingml/2006/main" xmlns:r="http://schemas.openxmlformats.org/officeDocument/2006/relationships" xmlns:p="http://schemas.openxmlformats.org/presentationml/2006/main">
  <p:tag name="AS_UNIQUEID" val="47"/>
</p:tagLst>
</file>

<file path=ppt/tags/tag30.xml><?xml version="1.0" encoding="utf-8"?>
<p:tagLst xmlns:a="http://schemas.openxmlformats.org/drawingml/2006/main" xmlns:r="http://schemas.openxmlformats.org/officeDocument/2006/relationships" xmlns:p="http://schemas.openxmlformats.org/presentationml/2006/main">
  <p:tag name="AS_UNIQUEID" val="39"/>
</p:tagLst>
</file>

<file path=ppt/tags/tag31.xml><?xml version="1.0" encoding="utf-8"?>
<p:tagLst xmlns:a="http://schemas.openxmlformats.org/drawingml/2006/main" xmlns:r="http://schemas.openxmlformats.org/officeDocument/2006/relationships" xmlns:p="http://schemas.openxmlformats.org/presentationml/2006/main">
  <p:tag name="AS_UNIQUEID" val="40"/>
</p:tagLst>
</file>

<file path=ppt/tags/tag32.xml><?xml version="1.0" encoding="utf-8"?>
<p:tagLst xmlns:a="http://schemas.openxmlformats.org/drawingml/2006/main" xmlns:r="http://schemas.openxmlformats.org/officeDocument/2006/relationships" xmlns:p="http://schemas.openxmlformats.org/presentationml/2006/main">
  <p:tag name="AS_UNIQUEID" val="42"/>
</p:tagLst>
</file>

<file path=ppt/tags/tag33.xml><?xml version="1.0" encoding="utf-8"?>
<p:tagLst xmlns:a="http://schemas.openxmlformats.org/drawingml/2006/main" xmlns:r="http://schemas.openxmlformats.org/officeDocument/2006/relationships" xmlns:p="http://schemas.openxmlformats.org/presentationml/2006/main">
  <p:tag name="AS_UNIQUEID" val="43"/>
</p:tagLst>
</file>

<file path=ppt/tags/tag34.xml><?xml version="1.0" encoding="utf-8"?>
<p:tagLst xmlns:a="http://schemas.openxmlformats.org/drawingml/2006/main" xmlns:r="http://schemas.openxmlformats.org/officeDocument/2006/relationships" xmlns:p="http://schemas.openxmlformats.org/presentationml/2006/main">
  <p:tag name="AS_UNIQUEID" val="44"/>
</p:tagLst>
</file>

<file path=ppt/tags/tag35.xml><?xml version="1.0" encoding="utf-8"?>
<p:tagLst xmlns:a="http://schemas.openxmlformats.org/drawingml/2006/main" xmlns:r="http://schemas.openxmlformats.org/officeDocument/2006/relationships" xmlns:p="http://schemas.openxmlformats.org/presentationml/2006/main">
  <p:tag name="AS_UNIQUEID" val="99"/>
</p:tagLst>
</file>

<file path=ppt/tags/tag36.xml><?xml version="1.0" encoding="utf-8"?>
<p:tagLst xmlns:a="http://schemas.openxmlformats.org/drawingml/2006/main" xmlns:r="http://schemas.openxmlformats.org/officeDocument/2006/relationships" xmlns:p="http://schemas.openxmlformats.org/presentationml/2006/main">
  <p:tag name="AS_UNIQUEID" val="100"/>
</p:tagLst>
</file>

<file path=ppt/tags/tag37.xml><?xml version="1.0" encoding="utf-8"?>
<p:tagLst xmlns:a="http://schemas.openxmlformats.org/drawingml/2006/main" xmlns:r="http://schemas.openxmlformats.org/officeDocument/2006/relationships" xmlns:p="http://schemas.openxmlformats.org/presentationml/2006/main">
  <p:tag name="AS_UNIQUEID" val="101"/>
</p:tagLst>
</file>

<file path=ppt/tags/tag38.xml><?xml version="1.0" encoding="utf-8"?>
<p:tagLst xmlns:a="http://schemas.openxmlformats.org/drawingml/2006/main" xmlns:r="http://schemas.openxmlformats.org/officeDocument/2006/relationships" xmlns:p="http://schemas.openxmlformats.org/presentationml/2006/main">
  <p:tag name="AS_UNIQUEID" val="102"/>
</p:tagLst>
</file>

<file path=ppt/tags/tag39.xml><?xml version="1.0" encoding="utf-8"?>
<p:tagLst xmlns:a="http://schemas.openxmlformats.org/drawingml/2006/main" xmlns:r="http://schemas.openxmlformats.org/officeDocument/2006/relationships" xmlns:p="http://schemas.openxmlformats.org/presentationml/2006/main">
  <p:tag name="AS_UNIQUEID" val="103"/>
</p:tagLst>
</file>

<file path=ppt/tags/tag4.xml><?xml version="1.0" encoding="utf-8"?>
<p:tagLst xmlns:a="http://schemas.openxmlformats.org/drawingml/2006/main" xmlns:r="http://schemas.openxmlformats.org/officeDocument/2006/relationships" xmlns:p="http://schemas.openxmlformats.org/presentationml/2006/main">
  <p:tag name="AS_UNIQUEID" val="48"/>
</p:tagLst>
</file>

<file path=ppt/tags/tag40.xml><?xml version="1.0" encoding="utf-8"?>
<p:tagLst xmlns:a="http://schemas.openxmlformats.org/drawingml/2006/main" xmlns:r="http://schemas.openxmlformats.org/officeDocument/2006/relationships" xmlns:p="http://schemas.openxmlformats.org/presentationml/2006/main">
  <p:tag name="AS_UNIQUEID" val="52"/>
</p:tagLst>
</file>

<file path=ppt/tags/tag41.xml><?xml version="1.0" encoding="utf-8"?>
<p:tagLst xmlns:a="http://schemas.openxmlformats.org/drawingml/2006/main" xmlns:r="http://schemas.openxmlformats.org/officeDocument/2006/relationships" xmlns:p="http://schemas.openxmlformats.org/presentationml/2006/main">
  <p:tag name="AS_UNIQUEID" val="53"/>
</p:tagLst>
</file>

<file path=ppt/tags/tag42.xml><?xml version="1.0" encoding="utf-8"?>
<p:tagLst xmlns:a="http://schemas.openxmlformats.org/drawingml/2006/main" xmlns:r="http://schemas.openxmlformats.org/officeDocument/2006/relationships" xmlns:p="http://schemas.openxmlformats.org/presentationml/2006/main">
  <p:tag name="AS_UNIQUEID" val="54"/>
</p:tagLst>
</file>

<file path=ppt/tags/tag43.xml><?xml version="1.0" encoding="utf-8"?>
<p:tagLst xmlns:a="http://schemas.openxmlformats.org/drawingml/2006/main" xmlns:r="http://schemas.openxmlformats.org/officeDocument/2006/relationships" xmlns:p="http://schemas.openxmlformats.org/presentationml/2006/main">
  <p:tag name="AS_UNIQUEID" val="56"/>
</p:tagLst>
</file>

<file path=ppt/tags/tag44.xml><?xml version="1.0" encoding="utf-8"?>
<p:tagLst xmlns:a="http://schemas.openxmlformats.org/drawingml/2006/main" xmlns:r="http://schemas.openxmlformats.org/officeDocument/2006/relationships" xmlns:p="http://schemas.openxmlformats.org/presentationml/2006/main">
  <p:tag name="AS_UNIQUEID" val="57"/>
</p:tagLst>
</file>

<file path=ppt/tags/tag45.xml><?xml version="1.0" encoding="utf-8"?>
<p:tagLst xmlns:a="http://schemas.openxmlformats.org/drawingml/2006/main" xmlns:r="http://schemas.openxmlformats.org/officeDocument/2006/relationships" xmlns:p="http://schemas.openxmlformats.org/presentationml/2006/main">
  <p:tag name="AS_UNIQUEID" val="58"/>
</p:tagLst>
</file>

<file path=ppt/tags/tag46.xml><?xml version="1.0" encoding="utf-8"?>
<p:tagLst xmlns:a="http://schemas.openxmlformats.org/drawingml/2006/main" xmlns:r="http://schemas.openxmlformats.org/officeDocument/2006/relationships" xmlns:p="http://schemas.openxmlformats.org/presentationml/2006/main">
  <p:tag name="AS_UNIQUEID" val="59"/>
</p:tagLst>
</file>

<file path=ppt/tags/tag47.xml><?xml version="1.0" encoding="utf-8"?>
<p:tagLst xmlns:a="http://schemas.openxmlformats.org/drawingml/2006/main" xmlns:r="http://schemas.openxmlformats.org/officeDocument/2006/relationships" xmlns:p="http://schemas.openxmlformats.org/presentationml/2006/main">
  <p:tag name="AS_UNIQUEID" val="60"/>
</p:tagLst>
</file>

<file path=ppt/tags/tag48.xml><?xml version="1.0" encoding="utf-8"?>
<p:tagLst xmlns:a="http://schemas.openxmlformats.org/drawingml/2006/main" xmlns:r="http://schemas.openxmlformats.org/officeDocument/2006/relationships" xmlns:p="http://schemas.openxmlformats.org/presentationml/2006/main">
  <p:tag name="AS_UNIQUEID" val="62"/>
</p:tagLst>
</file>

<file path=ppt/tags/tag49.xml><?xml version="1.0" encoding="utf-8"?>
<p:tagLst xmlns:a="http://schemas.openxmlformats.org/drawingml/2006/main" xmlns:r="http://schemas.openxmlformats.org/officeDocument/2006/relationships" xmlns:p="http://schemas.openxmlformats.org/presentationml/2006/main">
  <p:tag name="AS_UNIQUEID" val="63"/>
</p:tagLst>
</file>

<file path=ppt/tags/tag5.xml><?xml version="1.0" encoding="utf-8"?>
<p:tagLst xmlns:a="http://schemas.openxmlformats.org/drawingml/2006/main" xmlns:r="http://schemas.openxmlformats.org/officeDocument/2006/relationships" xmlns:p="http://schemas.openxmlformats.org/presentationml/2006/main">
  <p:tag name="AS_UNIQUEID" val="49"/>
</p:tagLst>
</file>

<file path=ppt/tags/tag50.xml><?xml version="1.0" encoding="utf-8"?>
<p:tagLst xmlns:a="http://schemas.openxmlformats.org/drawingml/2006/main" xmlns:r="http://schemas.openxmlformats.org/officeDocument/2006/relationships" xmlns:p="http://schemas.openxmlformats.org/presentationml/2006/main">
  <p:tag name="AS_UNIQUEID" val="64"/>
</p:tagLst>
</file>

<file path=ppt/tags/tag51.xml><?xml version="1.0" encoding="utf-8"?>
<p:tagLst xmlns:a="http://schemas.openxmlformats.org/drawingml/2006/main" xmlns:r="http://schemas.openxmlformats.org/officeDocument/2006/relationships" xmlns:p="http://schemas.openxmlformats.org/presentationml/2006/main">
  <p:tag name="AS_UNIQUEID" val="65"/>
</p:tagLst>
</file>

<file path=ppt/tags/tag52.xml><?xml version="1.0" encoding="utf-8"?>
<p:tagLst xmlns:a="http://schemas.openxmlformats.org/drawingml/2006/main" xmlns:r="http://schemas.openxmlformats.org/officeDocument/2006/relationships" xmlns:p="http://schemas.openxmlformats.org/presentationml/2006/main">
  <p:tag name="AS_UNIQUEID" val="66"/>
</p:tagLst>
</file>

<file path=ppt/tags/tag53.xml><?xml version="1.0" encoding="utf-8"?>
<p:tagLst xmlns:a="http://schemas.openxmlformats.org/drawingml/2006/main" xmlns:r="http://schemas.openxmlformats.org/officeDocument/2006/relationships" xmlns:p="http://schemas.openxmlformats.org/presentationml/2006/main">
  <p:tag name="AS_UNIQUEID" val="68"/>
</p:tagLst>
</file>

<file path=ppt/tags/tag54.xml><?xml version="1.0" encoding="utf-8"?>
<p:tagLst xmlns:a="http://schemas.openxmlformats.org/drawingml/2006/main" xmlns:r="http://schemas.openxmlformats.org/officeDocument/2006/relationships" xmlns:p="http://schemas.openxmlformats.org/presentationml/2006/main">
  <p:tag name="AS_UNIQUEID" val="69"/>
</p:tagLst>
</file>

<file path=ppt/tags/tag55.xml><?xml version="1.0" encoding="utf-8"?>
<p:tagLst xmlns:a="http://schemas.openxmlformats.org/drawingml/2006/main" xmlns:r="http://schemas.openxmlformats.org/officeDocument/2006/relationships" xmlns:p="http://schemas.openxmlformats.org/presentationml/2006/main">
  <p:tag name="AS_UNIQUEID" val="70"/>
</p:tagLst>
</file>

<file path=ppt/tags/tag56.xml><?xml version="1.0" encoding="utf-8"?>
<p:tagLst xmlns:a="http://schemas.openxmlformats.org/drawingml/2006/main" xmlns:r="http://schemas.openxmlformats.org/officeDocument/2006/relationships" xmlns:p="http://schemas.openxmlformats.org/presentationml/2006/main">
  <p:tag name="AS_UNIQUEID" val="71"/>
</p:tagLst>
</file>

<file path=ppt/tags/tag57.xml><?xml version="1.0" encoding="utf-8"?>
<p:tagLst xmlns:a="http://schemas.openxmlformats.org/drawingml/2006/main" xmlns:r="http://schemas.openxmlformats.org/officeDocument/2006/relationships" xmlns:p="http://schemas.openxmlformats.org/presentationml/2006/main">
  <p:tag name="AS_UNIQUEID" val="72"/>
</p:tagLst>
</file>

<file path=ppt/tags/tag58.xml><?xml version="1.0" encoding="utf-8"?>
<p:tagLst xmlns:a="http://schemas.openxmlformats.org/drawingml/2006/main" xmlns:r="http://schemas.openxmlformats.org/officeDocument/2006/relationships" xmlns:p="http://schemas.openxmlformats.org/presentationml/2006/main">
  <p:tag name="AS_UNIQUEID" val="73"/>
</p:tagLst>
</file>

<file path=ppt/tags/tag59.xml><?xml version="1.0" encoding="utf-8"?>
<p:tagLst xmlns:a="http://schemas.openxmlformats.org/drawingml/2006/main" xmlns:r="http://schemas.openxmlformats.org/officeDocument/2006/relationships" xmlns:p="http://schemas.openxmlformats.org/presentationml/2006/main">
  <p:tag name="AS_UNIQUEID" val="75"/>
</p:tagLst>
</file>

<file path=ppt/tags/tag6.xml><?xml version="1.0" encoding="utf-8"?>
<p:tagLst xmlns:a="http://schemas.openxmlformats.org/drawingml/2006/main" xmlns:r="http://schemas.openxmlformats.org/officeDocument/2006/relationships" xmlns:p="http://schemas.openxmlformats.org/presentationml/2006/main">
  <p:tag name="AS_UNIQUEID" val="50"/>
</p:tagLst>
</file>

<file path=ppt/tags/tag60.xml><?xml version="1.0" encoding="utf-8"?>
<p:tagLst xmlns:a="http://schemas.openxmlformats.org/drawingml/2006/main" xmlns:r="http://schemas.openxmlformats.org/officeDocument/2006/relationships" xmlns:p="http://schemas.openxmlformats.org/presentationml/2006/main">
  <p:tag name="AS_UNIQUEID" val="76"/>
</p:tagLst>
</file>

<file path=ppt/tags/tag61.xml><?xml version="1.0" encoding="utf-8"?>
<p:tagLst xmlns:a="http://schemas.openxmlformats.org/drawingml/2006/main" xmlns:r="http://schemas.openxmlformats.org/officeDocument/2006/relationships" xmlns:p="http://schemas.openxmlformats.org/presentationml/2006/main">
  <p:tag name="AS_UNIQUEID" val="77"/>
</p:tagLst>
</file>

<file path=ppt/tags/tag62.xml><?xml version="1.0" encoding="utf-8"?>
<p:tagLst xmlns:a="http://schemas.openxmlformats.org/drawingml/2006/main" xmlns:r="http://schemas.openxmlformats.org/officeDocument/2006/relationships" xmlns:p="http://schemas.openxmlformats.org/presentationml/2006/main">
  <p:tag name="AS_UNIQUEID" val="78"/>
</p:tagLst>
</file>

<file path=ppt/tags/tag63.xml><?xml version="1.0" encoding="utf-8"?>
<p:tagLst xmlns:a="http://schemas.openxmlformats.org/drawingml/2006/main" xmlns:r="http://schemas.openxmlformats.org/officeDocument/2006/relationships" xmlns:p="http://schemas.openxmlformats.org/presentationml/2006/main">
  <p:tag name="AS_UNIQUEID" val="79"/>
</p:tagLst>
</file>

<file path=ppt/tags/tag64.xml><?xml version="1.0" encoding="utf-8"?>
<p:tagLst xmlns:a="http://schemas.openxmlformats.org/drawingml/2006/main" xmlns:r="http://schemas.openxmlformats.org/officeDocument/2006/relationships" xmlns:p="http://schemas.openxmlformats.org/presentationml/2006/main">
  <p:tag name="AS_UNIQUEID" val="80"/>
</p:tagLst>
</file>

<file path=ppt/tags/tag65.xml><?xml version="1.0" encoding="utf-8"?>
<p:tagLst xmlns:a="http://schemas.openxmlformats.org/drawingml/2006/main" xmlns:r="http://schemas.openxmlformats.org/officeDocument/2006/relationships" xmlns:p="http://schemas.openxmlformats.org/presentationml/2006/main">
  <p:tag name="AS_UNIQUEID" val="81"/>
</p:tagLst>
</file>

<file path=ppt/tags/tag66.xml><?xml version="1.0" encoding="utf-8"?>
<p:tagLst xmlns:a="http://schemas.openxmlformats.org/drawingml/2006/main" xmlns:r="http://schemas.openxmlformats.org/officeDocument/2006/relationships" xmlns:p="http://schemas.openxmlformats.org/presentationml/2006/main">
  <p:tag name="AS_UNIQUEID" val="82"/>
</p:tagLst>
</file>

<file path=ppt/tags/tag67.xml><?xml version="1.0" encoding="utf-8"?>
<p:tagLst xmlns:a="http://schemas.openxmlformats.org/drawingml/2006/main" xmlns:r="http://schemas.openxmlformats.org/officeDocument/2006/relationships" xmlns:p="http://schemas.openxmlformats.org/presentationml/2006/main">
  <p:tag name="AS_UNIQUEID" val="84"/>
</p:tagLst>
</file>

<file path=ppt/tags/tag68.xml><?xml version="1.0" encoding="utf-8"?>
<p:tagLst xmlns:a="http://schemas.openxmlformats.org/drawingml/2006/main" xmlns:r="http://schemas.openxmlformats.org/officeDocument/2006/relationships" xmlns:p="http://schemas.openxmlformats.org/presentationml/2006/main">
  <p:tag name="AS_UNIQUEID" val="85"/>
</p:tagLst>
</file>

<file path=ppt/tags/tag69.xml><?xml version="1.0" encoding="utf-8"?>
<p:tagLst xmlns:a="http://schemas.openxmlformats.org/drawingml/2006/main" xmlns:r="http://schemas.openxmlformats.org/officeDocument/2006/relationships" xmlns:p="http://schemas.openxmlformats.org/presentationml/2006/main">
  <p:tag name="AS_UNIQUEID" val="86"/>
</p:tagLst>
</file>

<file path=ppt/tags/tag7.xml><?xml version="1.0" encoding="utf-8"?>
<p:tagLst xmlns:a="http://schemas.openxmlformats.org/drawingml/2006/main" xmlns:r="http://schemas.openxmlformats.org/officeDocument/2006/relationships" xmlns:p="http://schemas.openxmlformats.org/presentationml/2006/main">
  <p:tag name="AS_UNIQUEID" val="12"/>
</p:tagLst>
</file>

<file path=ppt/tags/tag70.xml><?xml version="1.0" encoding="utf-8"?>
<p:tagLst xmlns:a="http://schemas.openxmlformats.org/drawingml/2006/main" xmlns:r="http://schemas.openxmlformats.org/officeDocument/2006/relationships" xmlns:p="http://schemas.openxmlformats.org/presentationml/2006/main">
  <p:tag name="AS_UNIQUEID" val="87"/>
</p:tagLst>
</file>

<file path=ppt/tags/tag71.xml><?xml version="1.0" encoding="utf-8"?>
<p:tagLst xmlns:a="http://schemas.openxmlformats.org/drawingml/2006/main" xmlns:r="http://schemas.openxmlformats.org/officeDocument/2006/relationships" xmlns:p="http://schemas.openxmlformats.org/presentationml/2006/main">
  <p:tag name="AS_UNIQUEID" val="89"/>
</p:tagLst>
</file>

<file path=ppt/tags/tag72.xml><?xml version="1.0" encoding="utf-8"?>
<p:tagLst xmlns:a="http://schemas.openxmlformats.org/drawingml/2006/main" xmlns:r="http://schemas.openxmlformats.org/officeDocument/2006/relationships" xmlns:p="http://schemas.openxmlformats.org/presentationml/2006/main">
  <p:tag name="AS_UNIQUEID" val="90"/>
</p:tagLst>
</file>

<file path=ppt/tags/tag73.xml><?xml version="1.0" encoding="utf-8"?>
<p:tagLst xmlns:a="http://schemas.openxmlformats.org/drawingml/2006/main" xmlns:r="http://schemas.openxmlformats.org/officeDocument/2006/relationships" xmlns:p="http://schemas.openxmlformats.org/presentationml/2006/main">
  <p:tag name="AS_UNIQUEID" val="91"/>
</p:tagLst>
</file>

<file path=ppt/tags/tag74.xml><?xml version="1.0" encoding="utf-8"?>
<p:tagLst xmlns:a="http://schemas.openxmlformats.org/drawingml/2006/main" xmlns:r="http://schemas.openxmlformats.org/officeDocument/2006/relationships" xmlns:p="http://schemas.openxmlformats.org/presentationml/2006/main">
  <p:tag name="AS_UNIQUEID" val="93"/>
</p:tagLst>
</file>

<file path=ppt/tags/tag75.xml><?xml version="1.0" encoding="utf-8"?>
<p:tagLst xmlns:a="http://schemas.openxmlformats.org/drawingml/2006/main" xmlns:r="http://schemas.openxmlformats.org/officeDocument/2006/relationships" xmlns:p="http://schemas.openxmlformats.org/presentationml/2006/main">
  <p:tag name="AS_UNIQUEID" val="94"/>
</p:tagLst>
</file>

<file path=ppt/tags/tag76.xml><?xml version="1.0" encoding="utf-8"?>
<p:tagLst xmlns:a="http://schemas.openxmlformats.org/drawingml/2006/main" xmlns:r="http://schemas.openxmlformats.org/officeDocument/2006/relationships" xmlns:p="http://schemas.openxmlformats.org/presentationml/2006/main">
  <p:tag name="AS_UNIQUEID" val="95"/>
</p:tagLst>
</file>

<file path=ppt/tags/tag77.xml><?xml version="1.0" encoding="utf-8"?>
<p:tagLst xmlns:a="http://schemas.openxmlformats.org/drawingml/2006/main" xmlns:r="http://schemas.openxmlformats.org/officeDocument/2006/relationships" xmlns:p="http://schemas.openxmlformats.org/presentationml/2006/main">
  <p:tag name="AS_UNIQUEID" val="96"/>
</p:tagLst>
</file>

<file path=ppt/tags/tag78.xml><?xml version="1.0" encoding="utf-8"?>
<p:tagLst xmlns:a="http://schemas.openxmlformats.org/drawingml/2006/main" xmlns:r="http://schemas.openxmlformats.org/officeDocument/2006/relationships" xmlns:p="http://schemas.openxmlformats.org/presentationml/2006/main">
  <p:tag name="AS_UNIQUEID" val="97"/>
</p:tagLst>
</file>

<file path=ppt/tags/tag79.xml><?xml version="1.0" encoding="utf-8"?>
<p:tagLst xmlns:a="http://schemas.openxmlformats.org/drawingml/2006/main" xmlns:r="http://schemas.openxmlformats.org/officeDocument/2006/relationships" xmlns:p="http://schemas.openxmlformats.org/presentationml/2006/main">
  <p:tag name="AS_UNIQUEID" val="105"/>
</p:tagLst>
</file>

<file path=ppt/tags/tag8.xml><?xml version="1.0" encoding="utf-8"?>
<p:tagLst xmlns:a="http://schemas.openxmlformats.org/drawingml/2006/main" xmlns:r="http://schemas.openxmlformats.org/officeDocument/2006/relationships" xmlns:p="http://schemas.openxmlformats.org/presentationml/2006/main">
  <p:tag name="AS_UNIQUEID" val="13"/>
</p:tagLst>
</file>

<file path=ppt/tags/tag80.xml><?xml version="1.0" encoding="utf-8"?>
<p:tagLst xmlns:a="http://schemas.openxmlformats.org/drawingml/2006/main" xmlns:r="http://schemas.openxmlformats.org/officeDocument/2006/relationships" xmlns:p="http://schemas.openxmlformats.org/presentationml/2006/main">
  <p:tag name="AS_UNIQUEID" val="106"/>
</p:tagLst>
</file>

<file path=ppt/tags/tag81.xml><?xml version="1.0" encoding="utf-8"?>
<p:tagLst xmlns:a="http://schemas.openxmlformats.org/drawingml/2006/main" xmlns:r="http://schemas.openxmlformats.org/officeDocument/2006/relationships" xmlns:p="http://schemas.openxmlformats.org/presentationml/2006/main">
  <p:tag name="AS_UNIQUEID" val="107"/>
</p:tagLst>
</file>

<file path=ppt/tags/tag82.xml><?xml version="1.0" encoding="utf-8"?>
<p:tagLst xmlns:a="http://schemas.openxmlformats.org/drawingml/2006/main" xmlns:r="http://schemas.openxmlformats.org/officeDocument/2006/relationships" xmlns:p="http://schemas.openxmlformats.org/presentationml/2006/main">
  <p:tag name="AS_UNIQUEID" val="108"/>
</p:tagLst>
</file>

<file path=ppt/tags/tag83.xml><?xml version="1.0" encoding="utf-8"?>
<p:tagLst xmlns:a="http://schemas.openxmlformats.org/drawingml/2006/main" xmlns:r="http://schemas.openxmlformats.org/officeDocument/2006/relationships" xmlns:p="http://schemas.openxmlformats.org/presentationml/2006/main">
  <p:tag name="AS_UNIQUEID" val="109"/>
</p:tagLst>
</file>

<file path=ppt/tags/tag84.xml><?xml version="1.0" encoding="utf-8"?>
<p:tagLst xmlns:a="http://schemas.openxmlformats.org/drawingml/2006/main" xmlns:r="http://schemas.openxmlformats.org/officeDocument/2006/relationships" xmlns:p="http://schemas.openxmlformats.org/presentationml/2006/main">
  <p:tag name="AS_UNIQUEID" val="110"/>
</p:tagLst>
</file>

<file path=ppt/tags/tag85.xml><?xml version="1.0" encoding="utf-8"?>
<p:tagLst xmlns:a="http://schemas.openxmlformats.org/drawingml/2006/main" xmlns:r="http://schemas.openxmlformats.org/officeDocument/2006/relationships" xmlns:p="http://schemas.openxmlformats.org/presentationml/2006/main">
  <p:tag name="AS_UNIQUEID" val="112"/>
</p:tagLst>
</file>

<file path=ppt/tags/tag86.xml><?xml version="1.0" encoding="utf-8"?>
<p:tagLst xmlns:a="http://schemas.openxmlformats.org/drawingml/2006/main" xmlns:r="http://schemas.openxmlformats.org/officeDocument/2006/relationships" xmlns:p="http://schemas.openxmlformats.org/presentationml/2006/main">
  <p:tag name="AS_UNIQUEID" val="113"/>
</p:tagLst>
</file>

<file path=ppt/tags/tag87.xml><?xml version="1.0" encoding="utf-8"?>
<p:tagLst xmlns:a="http://schemas.openxmlformats.org/drawingml/2006/main" xmlns:r="http://schemas.openxmlformats.org/officeDocument/2006/relationships" xmlns:p="http://schemas.openxmlformats.org/presentationml/2006/main">
  <p:tag name="AS_UNIQUEID" val="114"/>
</p:tagLst>
</file>

<file path=ppt/tags/tag88.xml><?xml version="1.0" encoding="utf-8"?>
<p:tagLst xmlns:a="http://schemas.openxmlformats.org/drawingml/2006/main" xmlns:r="http://schemas.openxmlformats.org/officeDocument/2006/relationships" xmlns:p="http://schemas.openxmlformats.org/presentationml/2006/main">
  <p:tag name="AS_UNIQUEID" val="115"/>
</p:tagLst>
</file>

<file path=ppt/tags/tag89.xml><?xml version="1.0" encoding="utf-8"?>
<p:tagLst xmlns:a="http://schemas.openxmlformats.org/drawingml/2006/main" xmlns:r="http://schemas.openxmlformats.org/officeDocument/2006/relationships" xmlns:p="http://schemas.openxmlformats.org/presentationml/2006/main">
  <p:tag name="AS_UNIQUEID" val="121"/>
</p:tagLst>
</file>

<file path=ppt/tags/tag9.xml><?xml version="1.0" encoding="utf-8"?>
<p:tagLst xmlns:a="http://schemas.openxmlformats.org/drawingml/2006/main" xmlns:r="http://schemas.openxmlformats.org/officeDocument/2006/relationships" xmlns:p="http://schemas.openxmlformats.org/presentationml/2006/main">
  <p:tag name="AS_UNIQUEID" val="14"/>
</p:tagLst>
</file>

<file path=ppt/tags/tag90.xml><?xml version="1.0" encoding="utf-8"?>
<p:tagLst xmlns:a="http://schemas.openxmlformats.org/drawingml/2006/main" xmlns:r="http://schemas.openxmlformats.org/officeDocument/2006/relationships" xmlns:p="http://schemas.openxmlformats.org/presentationml/2006/main">
  <p:tag name="AS_UNIQUEID" val="122"/>
</p:tagLst>
</file>

<file path=ppt/tags/tag91.xml><?xml version="1.0" encoding="utf-8"?>
<p:tagLst xmlns:a="http://schemas.openxmlformats.org/drawingml/2006/main" xmlns:r="http://schemas.openxmlformats.org/officeDocument/2006/relationships" xmlns:p="http://schemas.openxmlformats.org/presentationml/2006/main">
  <p:tag name="AS_UNIQUEID" val="117"/>
</p:tagLst>
</file>

<file path=ppt/tags/tag92.xml><?xml version="1.0" encoding="utf-8"?>
<p:tagLst xmlns:a="http://schemas.openxmlformats.org/drawingml/2006/main" xmlns:r="http://schemas.openxmlformats.org/officeDocument/2006/relationships" xmlns:p="http://schemas.openxmlformats.org/presentationml/2006/main">
  <p:tag name="AS_UNIQUEID" val="118"/>
</p:tagLst>
</file>

<file path=ppt/tags/tag93.xml><?xml version="1.0" encoding="utf-8"?>
<p:tagLst xmlns:a="http://schemas.openxmlformats.org/drawingml/2006/main" xmlns:r="http://schemas.openxmlformats.org/officeDocument/2006/relationships" xmlns:p="http://schemas.openxmlformats.org/presentationml/2006/main">
  <p:tag name="AS_UNIQUEID" val="119"/>
</p:tagLst>
</file>

<file path=ppt/tags/tag94.xml><?xml version="1.0" encoding="utf-8"?>
<p:tagLst xmlns:a="http://schemas.openxmlformats.org/drawingml/2006/main" xmlns:r="http://schemas.openxmlformats.org/officeDocument/2006/relationships" xmlns:p="http://schemas.openxmlformats.org/presentationml/2006/main">
  <p:tag name="AS_UNIQUEID" val="128"/>
</p:tagLst>
</file>

<file path=ppt/tags/tag95.xml><?xml version="1.0" encoding="utf-8"?>
<p:tagLst xmlns:a="http://schemas.openxmlformats.org/drawingml/2006/main" xmlns:r="http://schemas.openxmlformats.org/officeDocument/2006/relationships" xmlns:p="http://schemas.openxmlformats.org/presentationml/2006/main">
  <p:tag name="AS_UNIQUEID" val="129"/>
</p:tagLst>
</file>

<file path=ppt/tags/tag96.xml><?xml version="1.0" encoding="utf-8"?>
<p:tagLst xmlns:a="http://schemas.openxmlformats.org/drawingml/2006/main" xmlns:r="http://schemas.openxmlformats.org/officeDocument/2006/relationships" xmlns:p="http://schemas.openxmlformats.org/presentationml/2006/main">
  <p:tag name="AS_UNIQUEID" val="124"/>
</p:tagLst>
</file>

<file path=ppt/tags/tag97.xml><?xml version="1.0" encoding="utf-8"?>
<p:tagLst xmlns:a="http://schemas.openxmlformats.org/drawingml/2006/main" xmlns:r="http://schemas.openxmlformats.org/officeDocument/2006/relationships" xmlns:p="http://schemas.openxmlformats.org/presentationml/2006/main">
  <p:tag name="AS_UNIQUEID" val="125"/>
</p:tagLst>
</file>

<file path=ppt/tags/tag98.xml><?xml version="1.0" encoding="utf-8"?>
<p:tagLst xmlns:a="http://schemas.openxmlformats.org/drawingml/2006/main" xmlns:r="http://schemas.openxmlformats.org/officeDocument/2006/relationships" xmlns:p="http://schemas.openxmlformats.org/presentationml/2006/main">
  <p:tag name="AS_UNIQUEID" val="126"/>
</p:tagLst>
</file>

<file path=ppt/tags/tag99.xml><?xml version="1.0" encoding="utf-8"?>
<p:tagLst xmlns:a="http://schemas.openxmlformats.org/drawingml/2006/main" xmlns:r="http://schemas.openxmlformats.org/officeDocument/2006/relationships" xmlns:p="http://schemas.openxmlformats.org/presentationml/2006/main">
  <p:tag name="AS_UNIQUEID" val="13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tint val="100000"/>
                <a:shade val="100000"/>
                <a:satMod val="130000"/>
              </a:schemeClr>
            </a:gs>
            <a:gs pos="100000">
              <a:schemeClr val="phClr">
                <a:tint val="50000"/>
                <a:shade val="100000"/>
                <a:satMod val="350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extrusionClr>
              <a:prstClr val="black"/>
            </a:extrusionClr>
            <a:contourClr>
              <a:prstClr val="black"/>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smtClean="0"/>
        </a:defPPr>
      </a:lstStyle>
    </a:txDef>
  </a:objectDefaults>
  <a:extraClrSchemeLst/>
</a:theme>
</file>

<file path=ppt/theme/theme2.xml><?xml version="1.0" encoding="utf-8"?>
<a:theme xmlns:a="http://schemas.openxmlformats.org/drawingml/2006/main" name="1_Office Theme">
  <a:themeElements>
    <a:clrScheme name="Custom 2">
      <a:dk1>
        <a:srgbClr val="000000"/>
      </a:dk1>
      <a:lt1>
        <a:srgbClr val="000000"/>
      </a:lt1>
      <a:dk2>
        <a:srgbClr val="FFFFFF"/>
      </a:dk2>
      <a:lt2>
        <a:srgbClr val="EEECE1"/>
      </a:lt2>
      <a:accent1>
        <a:srgbClr val="0070C0"/>
      </a:accent1>
      <a:accent2>
        <a:srgbClr val="0070C0"/>
      </a:accent2>
      <a:accent3>
        <a:srgbClr val="0070C0"/>
      </a:accent3>
      <a:accent4>
        <a:srgbClr val="0070C0"/>
      </a:accent4>
      <a:accent5>
        <a:srgbClr val="0070C0"/>
      </a:accent5>
      <a:accent6>
        <a:srgbClr val="0070C0"/>
      </a:accent6>
      <a:hlink>
        <a:srgbClr val="0070C0"/>
      </a:hlink>
      <a:folHlink>
        <a:srgbClr val="0070C0"/>
      </a:folHlink>
    </a:clrScheme>
    <a:fontScheme name="Custom 2">
      <a:majorFont>
        <a:latin typeface="Arial Narrow"/>
        <a:ea typeface="Arial"/>
        <a:cs typeface="Arial"/>
      </a:majorFont>
      <a:minorFont>
        <a:latin typeface="Arial Narrow"/>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extrusionClr>
              <a:prstClr val="black"/>
            </a:extrusionClr>
            <a:contourClr>
              <a:prstClr val="black"/>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txDef>
      <a:spPr>
        <a:noFill/>
      </a:spPr>
      <a:bodyPr wrap="square" rtlCol="0">
        <a:spAutoFit/>
      </a:bodyPr>
      <a:lstStyle>
        <a:defPPr>
          <a:defRPr sz="1000" dirty="0">
            <a:latin typeface="Century Gothic" panose="020B0502020202020204" pitchFamily="34"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tint val="100000"/>
                <a:shade val="100000"/>
                <a:satMod val="130000"/>
              </a:schemeClr>
            </a:gs>
            <a:gs pos="100000">
              <a:schemeClr val="phClr">
                <a:tint val="50000"/>
                <a:shade val="100000"/>
                <a:satMod val="350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extrusionClr>
              <a:prstClr val="black"/>
            </a:extrusionClr>
            <a:contourClr>
              <a:prstClr val="black"/>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tint val="100000"/>
                <a:shade val="100000"/>
                <a:satMod val="130000"/>
              </a:schemeClr>
            </a:gs>
            <a:gs pos="100000">
              <a:schemeClr val="phClr">
                <a:tint val="50000"/>
                <a:shade val="100000"/>
                <a:satMod val="350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extrusionClr>
              <a:prstClr val="black"/>
            </a:extrusionClr>
            <a:contourClr>
              <a:prstClr val="black"/>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2044</Words>
  <Application>Microsoft Office PowerPoint</Application>
  <PresentationFormat>On-screen Show (4:3)</PresentationFormat>
  <Paragraphs>141</Paragraphs>
  <Slides>19</Slides>
  <Notes>18</Notes>
  <HiddenSlides>0</HiddenSlides>
  <MMClips>0</MMClips>
  <ScaleCrop>false</ScaleCrop>
  <HeadingPairs>
    <vt:vector size="4" baseType="variant">
      <vt:variant>
        <vt:lpstr>Theme</vt:lpstr>
      </vt:variant>
      <vt:variant>
        <vt:i4>2</vt:i4>
      </vt:variant>
      <vt:variant>
        <vt:lpstr>Slide Titles</vt:lpstr>
      </vt:variant>
      <vt:variant>
        <vt:i4>19</vt:i4>
      </vt:variant>
    </vt:vector>
  </HeadingPairs>
  <TitlesOfParts>
    <vt:vector size="21" baseType="lpstr">
      <vt:lpstr>Office Theme</vt:lpstr>
      <vt:lpstr>1_Office Theme</vt:lpstr>
      <vt:lpstr>OFF LABEL MARKETING AND FREE SPEECH IN THE POST CARONIA AND AMARIN WORLD </vt:lpstr>
      <vt:lpstr> TOPICS FOR TODAY  Background of Off-Label Use and Prohibition  First Amendment Challenges to FDA Authority to Prohibit Off-Label Promotion  Next Steps for Industry and FDA in Responding to the New Legal Landscape </vt:lpstr>
      <vt:lpstr>Background</vt:lpstr>
      <vt:lpstr>Regulatory Authority</vt:lpstr>
      <vt:lpstr>FDA VIEW</vt:lpstr>
      <vt:lpstr>FDA VIEW</vt:lpstr>
      <vt:lpstr> First Amendment Challenge</vt:lpstr>
      <vt:lpstr>Caronia Extended in Civil Action</vt:lpstr>
      <vt:lpstr>Pacira Pharmaceuticals, Inc. v. FDA</vt:lpstr>
      <vt:lpstr>Caronia Holding Extended to Device Cases</vt:lpstr>
      <vt:lpstr>Press Release</vt:lpstr>
      <vt:lpstr>United States v. Facteau</vt:lpstr>
      <vt:lpstr>United States v. Facteau</vt:lpstr>
      <vt:lpstr>United States v. Facteau</vt:lpstr>
      <vt:lpstr>United States v. Facteau</vt:lpstr>
      <vt:lpstr>A Cautionary Note from the Court in Amarin</vt:lpstr>
      <vt:lpstr> Next Steps for Industry and FDA in Responding to  the New Legal Landscape </vt:lpstr>
      <vt:lpstr>Key Concepts in the PhRma/Bio Responsible Sharing</vt:lpstr>
      <vt:lpstr> Issues to be addressed at FDA Public Hearing </vt:lpstr>
    </vt:vector>
  </TitlesOfParts>
  <Manager/>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revision>1</cp:revision>
  <dcterms:modified xsi:type="dcterms:W3CDTF">2016-09-22T17:00:20Z</dcterms:modified>
</cp:coreProperties>
</file>